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48" r:id="rId1"/>
  </p:sldMasterIdLst>
  <p:notesMasterIdLst>
    <p:notesMasterId r:id="rId81"/>
  </p:notesMasterIdLst>
  <p:handoutMasterIdLst>
    <p:handoutMasterId r:id="rId82"/>
  </p:handoutMasterIdLst>
  <p:sldIdLst>
    <p:sldId id="258" r:id="rId2"/>
    <p:sldId id="446" r:id="rId3"/>
    <p:sldId id="520" r:id="rId4"/>
    <p:sldId id="447" r:id="rId5"/>
    <p:sldId id="448" r:id="rId6"/>
    <p:sldId id="450" r:id="rId7"/>
    <p:sldId id="451" r:id="rId8"/>
    <p:sldId id="452" r:id="rId9"/>
    <p:sldId id="488" r:id="rId10"/>
    <p:sldId id="521" r:id="rId11"/>
    <p:sldId id="478" r:id="rId12"/>
    <p:sldId id="479" r:id="rId13"/>
    <p:sldId id="480" r:id="rId14"/>
    <p:sldId id="481" r:id="rId15"/>
    <p:sldId id="482" r:id="rId16"/>
    <p:sldId id="483" r:id="rId17"/>
    <p:sldId id="484" r:id="rId18"/>
    <p:sldId id="485" r:id="rId19"/>
    <p:sldId id="486" r:id="rId20"/>
    <p:sldId id="487" r:id="rId21"/>
    <p:sldId id="489" r:id="rId22"/>
    <p:sldId id="523" r:id="rId23"/>
    <p:sldId id="490" r:id="rId24"/>
    <p:sldId id="491" r:id="rId25"/>
    <p:sldId id="492" r:id="rId26"/>
    <p:sldId id="453" r:id="rId27"/>
    <p:sldId id="524" r:id="rId28"/>
    <p:sldId id="454" r:id="rId29"/>
    <p:sldId id="455" r:id="rId30"/>
    <p:sldId id="456" r:id="rId31"/>
    <p:sldId id="457" r:id="rId32"/>
    <p:sldId id="458" r:id="rId33"/>
    <p:sldId id="459" r:id="rId34"/>
    <p:sldId id="460" r:id="rId35"/>
    <p:sldId id="461" r:id="rId36"/>
    <p:sldId id="463" r:id="rId37"/>
    <p:sldId id="462" r:id="rId38"/>
    <p:sldId id="466" r:id="rId39"/>
    <p:sldId id="525" r:id="rId40"/>
    <p:sldId id="467" r:id="rId41"/>
    <p:sldId id="464" r:id="rId42"/>
    <p:sldId id="465" r:id="rId43"/>
    <p:sldId id="493" r:id="rId44"/>
    <p:sldId id="526" r:id="rId45"/>
    <p:sldId id="494" r:id="rId46"/>
    <p:sldId id="495" r:id="rId47"/>
    <p:sldId id="496" r:id="rId48"/>
    <p:sldId id="497" r:id="rId49"/>
    <p:sldId id="498" r:id="rId50"/>
    <p:sldId id="499" r:id="rId51"/>
    <p:sldId id="500" r:id="rId52"/>
    <p:sldId id="501" r:id="rId53"/>
    <p:sldId id="502" r:id="rId54"/>
    <p:sldId id="503" r:id="rId55"/>
    <p:sldId id="468" r:id="rId56"/>
    <p:sldId id="527" r:id="rId57"/>
    <p:sldId id="504" r:id="rId58"/>
    <p:sldId id="505" r:id="rId59"/>
    <p:sldId id="506" r:id="rId60"/>
    <p:sldId id="507" r:id="rId61"/>
    <p:sldId id="508" r:id="rId62"/>
    <p:sldId id="509" r:id="rId63"/>
    <p:sldId id="510" r:id="rId64"/>
    <p:sldId id="511" r:id="rId65"/>
    <p:sldId id="470" r:id="rId66"/>
    <p:sldId id="471" r:id="rId67"/>
    <p:sldId id="476" r:id="rId68"/>
    <p:sldId id="528" r:id="rId69"/>
    <p:sldId id="512" r:id="rId70"/>
    <p:sldId id="513" r:id="rId71"/>
    <p:sldId id="514" r:id="rId72"/>
    <p:sldId id="515" r:id="rId73"/>
    <p:sldId id="516" r:id="rId74"/>
    <p:sldId id="517" r:id="rId75"/>
    <p:sldId id="518" r:id="rId76"/>
    <p:sldId id="519" r:id="rId77"/>
    <p:sldId id="474" r:id="rId78"/>
    <p:sldId id="475" r:id="rId79"/>
    <p:sldId id="361" r:id="rId80"/>
  </p:sldIdLst>
  <p:sldSz cx="9144000" cy="6858000" type="screen4x3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charset="0"/>
        <a:ea typeface="+mn-ea"/>
        <a:cs typeface="+mn-cs"/>
      </a:defRPr>
    </a:lvl5pPr>
    <a:lvl6pPr marL="2286000" algn="l" defTabSz="4572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6pPr>
    <a:lvl7pPr marL="2743200" algn="l" defTabSz="4572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7pPr>
    <a:lvl8pPr marL="3200400" algn="l" defTabSz="4572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8pPr>
    <a:lvl9pPr marL="3657600" algn="l" defTabSz="457200" rtl="0" eaLnBrk="1" latinLnBrk="0" hangingPunct="1">
      <a:defRPr sz="2400" kern="1200">
        <a:solidFill>
          <a:schemeClr val="tx1"/>
        </a:solidFill>
        <a:latin typeface="Times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CA39A"/>
    <a:srgbClr val="F1BE48"/>
    <a:srgbClr val="6E6259"/>
    <a:srgbClr val="010000"/>
    <a:srgbClr val="C8102E"/>
    <a:srgbClr val="7A6E67"/>
    <a:srgbClr val="F2BF49"/>
    <a:srgbClr val="ADA07A"/>
    <a:srgbClr val="CE112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535747A9-C27B-4E1F-9384-05438EF6D134}" v="5" dt="2025-09-15T20:22:52.808"/>
    <p1510:client id="{732ADCB1-1AF7-4916-A8CC-3CE8D0E99FB8}" v="11" dt="2025-09-15T20:19:50.336"/>
    <p1510:client id="{822D0177-BEB2-4D82-B9CC-7CE8BFE8011E}" v="5" dt="2025-09-15T20:04:55.092"/>
    <p1510:client id="{BFA89EA5-A1CA-4E1C-B26F-7A82B70C7B5E}" v="3" dt="2025-09-16T15:51:27.755"/>
    <p1510:client id="{E6615C6E-0E38-48E7-84C9-1E3A2DF17DC2}" v="15" dt="2025-09-15T19:59:30.894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945" autoAdjust="0"/>
    <p:restoredTop sz="88391" autoAdjust="0"/>
  </p:normalViewPr>
  <p:slideViewPr>
    <p:cSldViewPr>
      <p:cViewPr varScale="1">
        <p:scale>
          <a:sx n="112" d="100"/>
          <a:sy n="112" d="100"/>
        </p:scale>
        <p:origin x="906" y="108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viewProps" Target="view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presProps" Target="presProps.xml"/><Relationship Id="rId88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notesMaster" Target="notesMasters/notesMaster1.xml"/><Relationship Id="rId86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microsoft.com/office/2016/11/relationships/changesInfo" Target="changesInfos/changesInfo1.xml"/><Relationship Id="rId61" Type="http://schemas.openxmlformats.org/officeDocument/2006/relationships/slide" Target="slides/slide60.xml"/><Relationship Id="rId82" Type="http://schemas.openxmlformats.org/officeDocument/2006/relationships/handoutMaster" Target="handoutMasters/handoutMaster1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i, Yunyi [E CPE]" userId="7df35fcf-ab21-4780-aba3-023042ccffe1" providerId="ADAL" clId="{535747A9-C27B-4E1F-9384-05438EF6D134}"/>
    <pc:docChg chg="undo custSel addSld delSld modSld">
      <pc:chgData name="Li, Yunyi [E CPE]" userId="7df35fcf-ab21-4780-aba3-023042ccffe1" providerId="ADAL" clId="{535747A9-C27B-4E1F-9384-05438EF6D134}" dt="2025-09-15T20:22:59.139" v="32" actId="108"/>
      <pc:docMkLst>
        <pc:docMk/>
      </pc:docMkLst>
      <pc:sldChg chg="modSp mod">
        <pc:chgData name="Li, Yunyi [E CPE]" userId="7df35fcf-ab21-4780-aba3-023042ccffe1" providerId="ADAL" clId="{535747A9-C27B-4E1F-9384-05438EF6D134}" dt="2025-09-15T20:21:54.313" v="25"/>
        <pc:sldMkLst>
          <pc:docMk/>
          <pc:sldMk cId="873354227" sldId="258"/>
        </pc:sldMkLst>
        <pc:spChg chg="mod">
          <ac:chgData name="Li, Yunyi [E CPE]" userId="7df35fcf-ab21-4780-aba3-023042ccffe1" providerId="ADAL" clId="{535747A9-C27B-4E1F-9384-05438EF6D134}" dt="2025-09-15T20:21:54.313" v="25"/>
          <ac:spMkLst>
            <pc:docMk/>
            <pc:sldMk cId="873354227" sldId="258"/>
            <ac:spMk id="2" creationId="{00000000-0000-0000-0000-000000000000}"/>
          </ac:spMkLst>
        </pc:spChg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15670468" sldId="28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41041342" sldId="28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629051856" sldId="28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218622209" sldId="28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39985953" sldId="28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091247031" sldId="287"/>
        </pc:sldMkLst>
      </pc:sldChg>
      <pc:sldChg chg="modSp mod">
        <pc:chgData name="Li, Yunyi [E CPE]" userId="7df35fcf-ab21-4780-aba3-023042ccffe1" providerId="ADAL" clId="{535747A9-C27B-4E1F-9384-05438EF6D134}" dt="2025-09-15T20:21:47.416" v="24" actId="20577"/>
        <pc:sldMkLst>
          <pc:docMk/>
          <pc:sldMk cId="553696950" sldId="288"/>
        </pc:sldMkLst>
        <pc:spChg chg="mod">
          <ac:chgData name="Li, Yunyi [E CPE]" userId="7df35fcf-ab21-4780-aba3-023042ccffe1" providerId="ADAL" clId="{535747A9-C27B-4E1F-9384-05438EF6D134}" dt="2025-09-15T20:21:47.416" v="24" actId="20577"/>
          <ac:spMkLst>
            <pc:docMk/>
            <pc:sldMk cId="553696950" sldId="288"/>
            <ac:spMk id="8" creationId="{F399AF98-CE89-542B-3F18-53871ED3195C}"/>
          </ac:spMkLst>
        </pc:spChg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963600166" sldId="28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582450905" sldId="29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342984878" sldId="29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168465544" sldId="29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963353377" sldId="29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48878763" sldId="29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708254501" sldId="29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691824774" sldId="29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08821351" sldId="29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83252874" sldId="29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62523276" sldId="29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103953481" sldId="30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309216078" sldId="30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182609594" sldId="30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866932889" sldId="30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98539534" sldId="30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350914388" sldId="36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247141970" sldId="36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11277405" sldId="36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888084782" sldId="36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546949896" sldId="36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72156526" sldId="36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512504658" sldId="36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257041118" sldId="36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015952363" sldId="37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156129714" sldId="37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889169689" sldId="37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875973330" sldId="37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710422311" sldId="37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761077217" sldId="37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714683702" sldId="37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541465826" sldId="37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455305915" sldId="37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10670753" sldId="37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773865944" sldId="38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228075136" sldId="38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130344983" sldId="38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57369050" sldId="38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694172593" sldId="38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05853040" sldId="38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857419629" sldId="38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955251283" sldId="38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47671112" sldId="38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09805603" sldId="38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552732513" sldId="39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908855216" sldId="39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741693307" sldId="39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730288630" sldId="39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056823497" sldId="39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327282540" sldId="39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58281157" sldId="39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467237961" sldId="39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733506543" sldId="39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667865962" sldId="39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282689163" sldId="40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380440524" sldId="40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084354652" sldId="40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018714134" sldId="40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283989124" sldId="40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4001004" sldId="40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651919760" sldId="40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951421767" sldId="40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229384361" sldId="40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641882364" sldId="40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236670015" sldId="41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166209301" sldId="41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601492329" sldId="41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49763067" sldId="41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628833823" sldId="41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509016302" sldId="41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621340273" sldId="41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762800448" sldId="41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266806528" sldId="41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56048808" sldId="41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315803147" sldId="42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455764477" sldId="42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191469940" sldId="42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550384894" sldId="42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064493029" sldId="42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261620863" sldId="42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528529958" sldId="42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720648484" sldId="42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05529759" sldId="42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89075932" sldId="42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367645268" sldId="43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067040062" sldId="43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396640208" sldId="43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006391092" sldId="43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676207580" sldId="43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25455322" sldId="43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182815299" sldId="43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93866242" sldId="43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174591838" sldId="438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183763088" sldId="439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1965493407" sldId="440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852844850" sldId="441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87577294" sldId="442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644851676" sldId="443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466336098" sldId="444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646495292" sldId="445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2084201123" sldId="446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148649829" sldId="447"/>
        </pc:sldMkLst>
      </pc:sldChg>
      <pc:sldChg chg="del">
        <pc:chgData name="Li, Yunyi [E CPE]" userId="7df35fcf-ab21-4780-aba3-023042ccffe1" providerId="ADAL" clId="{535747A9-C27B-4E1F-9384-05438EF6D134}" dt="2025-09-15T20:21:07.984" v="10" actId="47"/>
        <pc:sldMkLst>
          <pc:docMk/>
          <pc:sldMk cId="3387054490" sldId="448"/>
        </pc:sldMkLst>
      </pc:sldChg>
      <pc:sldChg chg="add del">
        <pc:chgData name="Li, Yunyi [E CPE]" userId="7df35fcf-ab21-4780-aba3-023042ccffe1" providerId="ADAL" clId="{535747A9-C27B-4E1F-9384-05438EF6D134}" dt="2025-09-15T20:21:59.858" v="26" actId="47"/>
        <pc:sldMkLst>
          <pc:docMk/>
          <pc:sldMk cId="1808295655" sldId="52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303722412" sldId="52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48924915" sldId="52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833831721" sldId="52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947918320" sldId="52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373256432" sldId="52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713658984" sldId="52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829741229" sldId="52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49566392" sldId="53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310780152" sldId="53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72348207" sldId="53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40482056" sldId="53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98301000" sldId="53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64634300" sldId="54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50718161" sldId="54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877670877" sldId="54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44132322" sldId="54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66235" sldId="54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560429143" sldId="54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94041967" sldId="54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40299675" sldId="54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381623983" sldId="54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25309655" sldId="55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82125533" sldId="55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73738823" sldId="55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20419149" sldId="55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171733999" sldId="55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687843206" sldId="55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2347172" sldId="55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612449888" sldId="55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588377903" sldId="55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839609856" sldId="56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63968322" sldId="56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219227367" sldId="56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09980562" sldId="56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281243200" sldId="56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015197798" sldId="56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149596508" sldId="56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26479271" sldId="56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56282177" sldId="56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135436646" sldId="56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51256733" sldId="57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18169647" sldId="57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715480493" sldId="57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68491544" sldId="57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01897511" sldId="57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837390967" sldId="57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663975712" sldId="57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00458016" sldId="57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00410641" sldId="57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23737321" sldId="57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265933929" sldId="58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973983851" sldId="58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920348047" sldId="58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13081267" sldId="58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10721233" sldId="58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47187271" sldId="58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82422165" sldId="58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247118882" sldId="58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047107201" sldId="58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306200555" sldId="59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25840378" sldId="59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0471125" sldId="59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86751790" sldId="59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000240556" sldId="59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099771398" sldId="59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6802441" sldId="59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827099059" sldId="59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209033013" sldId="59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1578161" sldId="59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912698738" sldId="60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081152021" sldId="60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895629046" sldId="60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078270856" sldId="60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272463903" sldId="60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100152444" sldId="60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081240612" sldId="60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708360952" sldId="60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51932322" sldId="60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640653926" sldId="60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279943446" sldId="61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850185392" sldId="61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756686844" sldId="61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272955208" sldId="61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62321706" sldId="61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44753674" sldId="61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76984019" sldId="61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523473063" sldId="61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93273173" sldId="61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02877258" sldId="61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66965554" sldId="62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026210277" sldId="62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39650426" sldId="62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10266356" sldId="62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90813985" sldId="62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900542254" sldId="62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772285755" sldId="62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07484893" sldId="62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17394733" sldId="62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721561571" sldId="62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757706475" sldId="63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41111775" sldId="63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08009862" sldId="63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357753174" sldId="63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253583184" sldId="63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051062994" sldId="63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19962561" sldId="63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78692765" sldId="63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373329521" sldId="63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024205463" sldId="63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837704234" sldId="64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75449136" sldId="64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16601931" sldId="64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209144928" sldId="64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306206831" sldId="64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790267126" sldId="64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801451024" sldId="64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682868046" sldId="64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70087928" sldId="64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531935151" sldId="64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667596117" sldId="65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416548859" sldId="65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824597838" sldId="65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97623577" sldId="65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85851283" sldId="65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77521291" sldId="65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035649659" sldId="65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695552950" sldId="65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172274581" sldId="65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885608386" sldId="65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645102636" sldId="66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80814734" sldId="66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576911863" sldId="66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022655389" sldId="66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25599851" sldId="66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608703265" sldId="66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659614506" sldId="66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347484356" sldId="66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766278107" sldId="66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109613354" sldId="66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853818833" sldId="67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37417201" sldId="67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948160676" sldId="67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15877195" sldId="67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960855354" sldId="67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201299923" sldId="67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63817518" sldId="67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89464250" sldId="67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58749628" sldId="67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4848578" sldId="67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01158244" sldId="68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191986239" sldId="68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477854691" sldId="68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50620091" sldId="68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65912549" sldId="68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94025607" sldId="68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538350175" sldId="68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0363175" sldId="68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201720671" sldId="68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807943836" sldId="68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98317947" sldId="69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758566696" sldId="69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21781331" sldId="693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907982545" sldId="694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242450548" sldId="69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98720413" sldId="69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376713415" sldId="69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323856434" sldId="69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045571285" sldId="69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4129986051" sldId="70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623126472" sldId="70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77107253" sldId="702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483738758" sldId="705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1567786362" sldId="706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654759390" sldId="707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924128971" sldId="708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523077030" sldId="709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464744796" sldId="710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3578010551" sldId="711"/>
        </pc:sldMkLst>
      </pc:sldChg>
      <pc:sldChg chg="add">
        <pc:chgData name="Li, Yunyi [E CPE]" userId="7df35fcf-ab21-4780-aba3-023042ccffe1" providerId="ADAL" clId="{535747A9-C27B-4E1F-9384-05438EF6D134}" dt="2025-09-15T20:21:09.815" v="11"/>
        <pc:sldMkLst>
          <pc:docMk/>
          <pc:sldMk cId="2272469274" sldId="712"/>
        </pc:sldMkLst>
      </pc:sldChg>
      <pc:sldChg chg="modSp add mod">
        <pc:chgData name="Li, Yunyi [E CPE]" userId="7df35fcf-ab21-4780-aba3-023042ccffe1" providerId="ADAL" clId="{535747A9-C27B-4E1F-9384-05438EF6D134}" dt="2025-09-15T20:22:35.038" v="29" actId="108"/>
        <pc:sldMkLst>
          <pc:docMk/>
          <pc:sldMk cId="1816405979" sldId="713"/>
        </pc:sldMkLst>
        <pc:spChg chg="mod">
          <ac:chgData name="Li, Yunyi [E CPE]" userId="7df35fcf-ab21-4780-aba3-023042ccffe1" providerId="ADAL" clId="{535747A9-C27B-4E1F-9384-05438EF6D134}" dt="2025-09-15T20:22:35.038" v="29" actId="108"/>
          <ac:spMkLst>
            <pc:docMk/>
            <pc:sldMk cId="1816405979" sldId="713"/>
            <ac:spMk id="8" creationId="{8C372841-B78D-BBAA-34C3-24C0C6F82536}"/>
          </ac:spMkLst>
        </pc:spChg>
      </pc:sldChg>
      <pc:sldChg chg="modSp add mod">
        <pc:chgData name="Li, Yunyi [E CPE]" userId="7df35fcf-ab21-4780-aba3-023042ccffe1" providerId="ADAL" clId="{535747A9-C27B-4E1F-9384-05438EF6D134}" dt="2025-09-15T20:22:59.139" v="32" actId="108"/>
        <pc:sldMkLst>
          <pc:docMk/>
          <pc:sldMk cId="1898648696" sldId="714"/>
        </pc:sldMkLst>
        <pc:spChg chg="mod">
          <ac:chgData name="Li, Yunyi [E CPE]" userId="7df35fcf-ab21-4780-aba3-023042ccffe1" providerId="ADAL" clId="{535747A9-C27B-4E1F-9384-05438EF6D134}" dt="2025-09-15T20:22:59.139" v="32" actId="108"/>
          <ac:spMkLst>
            <pc:docMk/>
            <pc:sldMk cId="1898648696" sldId="714"/>
            <ac:spMk id="8" creationId="{7AAF8024-B9C8-32C0-8E39-F22D142B44B9}"/>
          </ac:spMkLst>
        </pc:spChg>
      </pc:sldChg>
    </pc:docChg>
  </pc:docChgLst>
  <pc:docChgLst>
    <pc:chgData name="Li, Yunyi [E CPE]" userId="7df35fcf-ab21-4780-aba3-023042ccffe1" providerId="ADAL" clId="{732ADCB1-1AF7-4916-A8CC-3CE8D0E99FB8}"/>
    <pc:docChg chg="custSel addSld delSld modSld">
      <pc:chgData name="Li, Yunyi [E CPE]" userId="7df35fcf-ab21-4780-aba3-023042ccffe1" providerId="ADAL" clId="{732ADCB1-1AF7-4916-A8CC-3CE8D0E99FB8}" dt="2025-09-15T20:19:50.326" v="180"/>
      <pc:docMkLst>
        <pc:docMk/>
      </pc:docMkLst>
      <pc:sldChg chg="modSp mod">
        <pc:chgData name="Li, Yunyi [E CPE]" userId="7df35fcf-ab21-4780-aba3-023042ccffe1" providerId="ADAL" clId="{732ADCB1-1AF7-4916-A8CC-3CE8D0E99FB8}" dt="2025-09-15T20:14:59.387" v="17" actId="20577"/>
        <pc:sldMkLst>
          <pc:docMk/>
          <pc:sldMk cId="873354227" sldId="258"/>
        </pc:sldMkLst>
        <pc:spChg chg="mod">
          <ac:chgData name="Li, Yunyi [E CPE]" userId="7df35fcf-ab21-4780-aba3-023042ccffe1" providerId="ADAL" clId="{732ADCB1-1AF7-4916-A8CC-3CE8D0E99FB8}" dt="2025-09-15T20:14:59.387" v="17" actId="20577"/>
          <ac:spMkLst>
            <pc:docMk/>
            <pc:sldMk cId="873354227" sldId="258"/>
            <ac:spMk id="2" creationId="{00000000-0000-0000-0000-000000000000}"/>
          </ac:spMkLst>
        </pc:spChg>
      </pc:sldChg>
      <pc:sldChg chg="add del">
        <pc:chgData name="Li, Yunyi [E CPE]" userId="7df35fcf-ab21-4780-aba3-023042ccffe1" providerId="ADAL" clId="{732ADCB1-1AF7-4916-A8CC-3CE8D0E99FB8}" dt="2025-09-15T20:16:22.573" v="160"/>
        <pc:sldMkLst>
          <pc:docMk/>
          <pc:sldMk cId="2415670468" sldId="282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2441041342" sldId="28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023866187" sldId="28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00360318" sldId="284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629051856" sldId="28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992023100" sldId="285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218622209" sldId="285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39985953" sldId="28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39114607" sldId="28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635648839" sldId="287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4091247031" sldId="287"/>
        </pc:sldMkLst>
      </pc:sldChg>
      <pc:sldChg chg="modSp mod">
        <pc:chgData name="Li, Yunyi [E CPE]" userId="7df35fcf-ab21-4780-aba3-023042ccffe1" providerId="ADAL" clId="{732ADCB1-1AF7-4916-A8CC-3CE8D0E99FB8}" dt="2025-09-15T20:15:54.963" v="158" actId="20577"/>
        <pc:sldMkLst>
          <pc:docMk/>
          <pc:sldMk cId="553696950" sldId="288"/>
        </pc:sldMkLst>
        <pc:spChg chg="mod">
          <ac:chgData name="Li, Yunyi [E CPE]" userId="7df35fcf-ab21-4780-aba3-023042ccffe1" providerId="ADAL" clId="{732ADCB1-1AF7-4916-A8CC-3CE8D0E99FB8}" dt="2025-09-15T20:15:54.963" v="158" actId="20577"/>
          <ac:spMkLst>
            <pc:docMk/>
            <pc:sldMk cId="553696950" sldId="288"/>
            <ac:spMk id="8" creationId="{F399AF98-CE89-542B-3F18-53871ED3195C}"/>
          </ac:spMkLst>
        </pc:spChg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35222692" sldId="289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1963600166" sldId="289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582450905" sldId="29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610917705" sldId="29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33885862" sldId="291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342984878" sldId="291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1168465544" sldId="29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403798950" sldId="292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1963353377" sldId="29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196572458" sldId="293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2248878763" sldId="29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451978448" sldId="29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87539657" sldId="295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708254501" sldId="295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691824774" sldId="29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389812612" sldId="296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2208821351" sldId="29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285461266" sldId="29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3856634" sldId="298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83252874" sldId="298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2262523276" sldId="29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831051301" sldId="29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710795799" sldId="300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103953481" sldId="300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1309216078" sldId="30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77464263" sldId="30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675277692" sldId="302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182609594" sldId="302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1866932889" sldId="30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154290076" sldId="303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98539534" sldId="30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934464731" sldId="30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03161595" sldId="30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04936054" sldId="30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05476367" sldId="30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213408074" sldId="30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257578577" sldId="30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952147614" sldId="31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520759214" sldId="31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506110142" sldId="31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993175809" sldId="31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045270602" sldId="31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511781887" sldId="31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811808459" sldId="31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02100248" sldId="31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06907846" sldId="31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730133777" sldId="31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601133580" sldId="32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997067771" sldId="32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55979494" sldId="32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274954093" sldId="32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407789205" sldId="32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202557898" sldId="32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27544135" sldId="32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983310082" sldId="32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19068098" sldId="32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00827371" sldId="32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331910810" sldId="33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883223546" sldId="33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065405847" sldId="33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121296449" sldId="33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34551983" sldId="33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39381333" sldId="33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54168961" sldId="33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182594213" sldId="33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615280186" sldId="33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292254745" sldId="33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260793914" sldId="34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72153572" sldId="34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603860" sldId="34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67688349" sldId="34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623891291" sldId="34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440740017" sldId="34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406948801" sldId="34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094963647" sldId="34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052320695" sldId="34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634724468" sldId="34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007438030" sldId="35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213065325" sldId="351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69189246" sldId="35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827120556" sldId="35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811102353" sldId="35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24479898" sldId="35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96602787" sldId="35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01667758" sldId="35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916787441" sldId="35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92306039" sldId="35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74279253" sldId="360"/>
        </pc:sldMkLst>
      </pc:sldChg>
      <pc:sldChg chg="add">
        <pc:chgData name="Li, Yunyi [E CPE]" userId="7df35fcf-ab21-4780-aba3-023042ccffe1" providerId="ADAL" clId="{732ADCB1-1AF7-4916-A8CC-3CE8D0E99FB8}" dt="2025-09-15T20:16:22.573" v="160"/>
        <pc:sldMkLst>
          <pc:docMk/>
          <pc:sldMk cId="3350914388" sldId="36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066642788" sldId="362"/>
        </pc:sldMkLst>
      </pc:sldChg>
      <pc:sldChg chg="modSp add mod">
        <pc:chgData name="Li, Yunyi [E CPE]" userId="7df35fcf-ab21-4780-aba3-023042ccffe1" providerId="ADAL" clId="{732ADCB1-1AF7-4916-A8CC-3CE8D0E99FB8}" dt="2025-09-15T20:17:14.373" v="167" actId="108"/>
        <pc:sldMkLst>
          <pc:docMk/>
          <pc:sldMk cId="3247141970" sldId="363"/>
        </pc:sldMkLst>
        <pc:spChg chg="mod">
          <ac:chgData name="Li, Yunyi [E CPE]" userId="7df35fcf-ab21-4780-aba3-023042ccffe1" providerId="ADAL" clId="{732ADCB1-1AF7-4916-A8CC-3CE8D0E99FB8}" dt="2025-09-15T20:17:14.373" v="167" actId="108"/>
          <ac:spMkLst>
            <pc:docMk/>
            <pc:sldMk cId="3247141970" sldId="363"/>
            <ac:spMk id="8" creationId="{E233ED25-29D2-1335-FEE4-3B196B46AC3F}"/>
          </ac:spMkLst>
        </pc:spChg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4281444881" sldId="363"/>
        </pc:sldMkLst>
      </pc:sldChg>
      <pc:sldChg chg="modSp add mod">
        <pc:chgData name="Li, Yunyi [E CPE]" userId="7df35fcf-ab21-4780-aba3-023042ccffe1" providerId="ADAL" clId="{732ADCB1-1AF7-4916-A8CC-3CE8D0E99FB8}" dt="2025-09-15T20:17:21.562" v="169" actId="108"/>
        <pc:sldMkLst>
          <pc:docMk/>
          <pc:sldMk cId="211277405" sldId="364"/>
        </pc:sldMkLst>
        <pc:spChg chg="mod">
          <ac:chgData name="Li, Yunyi [E CPE]" userId="7df35fcf-ab21-4780-aba3-023042ccffe1" providerId="ADAL" clId="{732ADCB1-1AF7-4916-A8CC-3CE8D0E99FB8}" dt="2025-09-15T20:17:21.562" v="169" actId="108"/>
          <ac:spMkLst>
            <pc:docMk/>
            <pc:sldMk cId="211277405" sldId="364"/>
            <ac:spMk id="8" creationId="{79DF8E68-DBF6-6A87-E241-E534DC153392}"/>
          </ac:spMkLst>
        </pc:spChg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576824100" sldId="36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604037103" sldId="365"/>
        </pc:sldMkLst>
      </pc:sldChg>
      <pc:sldChg chg="modSp add mod">
        <pc:chgData name="Li, Yunyi [E CPE]" userId="7df35fcf-ab21-4780-aba3-023042ccffe1" providerId="ADAL" clId="{732ADCB1-1AF7-4916-A8CC-3CE8D0E99FB8}" dt="2025-09-15T20:17:30.665" v="171" actId="108"/>
        <pc:sldMkLst>
          <pc:docMk/>
          <pc:sldMk cId="3888084782" sldId="365"/>
        </pc:sldMkLst>
        <pc:spChg chg="mod">
          <ac:chgData name="Li, Yunyi [E CPE]" userId="7df35fcf-ab21-4780-aba3-023042ccffe1" providerId="ADAL" clId="{732ADCB1-1AF7-4916-A8CC-3CE8D0E99FB8}" dt="2025-09-15T20:17:30.665" v="171" actId="108"/>
          <ac:spMkLst>
            <pc:docMk/>
            <pc:sldMk cId="3888084782" sldId="365"/>
            <ac:spMk id="8" creationId="{79ABB8DB-3754-7BFD-2CD9-F9FEEF6375C9}"/>
          </ac:spMkLst>
        </pc:spChg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471450397" sldId="366"/>
        </pc:sldMkLst>
      </pc:sldChg>
      <pc:sldChg chg="modSp add mod">
        <pc:chgData name="Li, Yunyi [E CPE]" userId="7df35fcf-ab21-4780-aba3-023042ccffe1" providerId="ADAL" clId="{732ADCB1-1AF7-4916-A8CC-3CE8D0E99FB8}" dt="2025-09-15T20:17:37.554" v="173" actId="108"/>
        <pc:sldMkLst>
          <pc:docMk/>
          <pc:sldMk cId="1546949896" sldId="366"/>
        </pc:sldMkLst>
        <pc:spChg chg="mod">
          <ac:chgData name="Li, Yunyi [E CPE]" userId="7df35fcf-ab21-4780-aba3-023042ccffe1" providerId="ADAL" clId="{732ADCB1-1AF7-4916-A8CC-3CE8D0E99FB8}" dt="2025-09-15T20:17:37.554" v="173" actId="108"/>
          <ac:spMkLst>
            <pc:docMk/>
            <pc:sldMk cId="1546949896" sldId="366"/>
            <ac:spMk id="8" creationId="{77D9352B-6C72-B14C-DC2A-3FC12BDBF315}"/>
          </ac:spMkLst>
        </pc:spChg>
      </pc:sldChg>
      <pc:sldChg chg="modSp add mod">
        <pc:chgData name="Li, Yunyi [E CPE]" userId="7df35fcf-ab21-4780-aba3-023042ccffe1" providerId="ADAL" clId="{732ADCB1-1AF7-4916-A8CC-3CE8D0E99FB8}" dt="2025-09-15T20:17:43.940" v="175" actId="108"/>
        <pc:sldMkLst>
          <pc:docMk/>
          <pc:sldMk cId="2472156526" sldId="367"/>
        </pc:sldMkLst>
        <pc:spChg chg="mod">
          <ac:chgData name="Li, Yunyi [E CPE]" userId="7df35fcf-ab21-4780-aba3-023042ccffe1" providerId="ADAL" clId="{732ADCB1-1AF7-4916-A8CC-3CE8D0E99FB8}" dt="2025-09-15T20:17:43.940" v="175" actId="108"/>
          <ac:spMkLst>
            <pc:docMk/>
            <pc:sldMk cId="2472156526" sldId="367"/>
            <ac:spMk id="8" creationId="{03F74777-9155-F593-6DC2-C00C1C1F6695}"/>
          </ac:spMkLst>
        </pc:spChg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883111991" sldId="367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512504658" sldId="36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057853517" sldId="36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539184604" sldId="369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3257041118" sldId="369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2015952363" sldId="37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051336621" sldId="37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46128797" sldId="371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2156129714" sldId="371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889169689" sldId="37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50248143" sldId="37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6772523" sldId="373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1875973330" sldId="373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1710422311" sldId="37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202489036" sldId="374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761077217" sldId="37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634666768" sldId="37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819102069" sldId="376"/>
        </pc:sldMkLst>
      </pc:sldChg>
      <pc:sldChg chg="add">
        <pc:chgData name="Li, Yunyi [E CPE]" userId="7df35fcf-ab21-4780-aba3-023042ccffe1" providerId="ADAL" clId="{732ADCB1-1AF7-4916-A8CC-3CE8D0E99FB8}" dt="2025-09-15T20:18:18.743" v="176"/>
        <pc:sldMkLst>
          <pc:docMk/>
          <pc:sldMk cId="3714683702" sldId="376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1541465826" sldId="37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654605938" sldId="377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1455305915" sldId="37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487990945" sldId="378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410670753" sldId="37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700264289" sldId="379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773865944" sldId="38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003826045" sldId="38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430293059" sldId="381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3228075136" sldId="381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130344983" sldId="38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788856762" sldId="382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57369050" sldId="38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206679668" sldId="383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671618220" sldId="384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694172593" sldId="38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35998703" sldId="385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205853040" sldId="385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857419629" sldId="38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681154071" sldId="386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955251283" sldId="387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327067144" sldId="387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147671112" sldId="388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58450542" sldId="388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409805603" sldId="389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750406605" sldId="389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552732513" sldId="39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266808114" sldId="390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799035230" sldId="391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908855216" sldId="391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741693307" sldId="39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04925480" sldId="392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366969211" sldId="393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3730288630" sldId="393"/>
        </pc:sldMkLst>
      </pc:sldChg>
      <pc:sldChg chg="add">
        <pc:chgData name="Li, Yunyi [E CPE]" userId="7df35fcf-ab21-4780-aba3-023042ccffe1" providerId="ADAL" clId="{732ADCB1-1AF7-4916-A8CC-3CE8D0E99FB8}" dt="2025-09-15T20:18:33.779" v="177"/>
        <pc:sldMkLst>
          <pc:docMk/>
          <pc:sldMk cId="2056823497" sldId="394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2374791955" sldId="394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327282540" sldId="39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3789633457" sldId="395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117778314" sldId="396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458281157" sldId="396"/>
        </pc:sldMkLst>
      </pc:sldChg>
      <pc:sldChg chg="del">
        <pc:chgData name="Li, Yunyi [E CPE]" userId="7df35fcf-ab21-4780-aba3-023042ccffe1" providerId="ADAL" clId="{732ADCB1-1AF7-4916-A8CC-3CE8D0E99FB8}" dt="2025-09-15T20:16:20.786" v="159" actId="47"/>
        <pc:sldMkLst>
          <pc:docMk/>
          <pc:sldMk cId="1976721350" sldId="397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467237961" sldId="397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733506543" sldId="398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667865962" sldId="399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4282689163" sldId="400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380440524" sldId="401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084354652" sldId="402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018714134" sldId="403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4283989124" sldId="404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44001004" sldId="405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651919760" sldId="406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951421767" sldId="407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3229384361" sldId="408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641882364" sldId="409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4236670015" sldId="410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1166209301" sldId="411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2601492329" sldId="412"/>
        </pc:sldMkLst>
      </pc:sldChg>
      <pc:sldChg chg="add">
        <pc:chgData name="Li, Yunyi [E CPE]" userId="7df35fcf-ab21-4780-aba3-023042ccffe1" providerId="ADAL" clId="{732ADCB1-1AF7-4916-A8CC-3CE8D0E99FB8}" dt="2025-09-15T20:18:55.792" v="178"/>
        <pc:sldMkLst>
          <pc:docMk/>
          <pc:sldMk cId="449763067" sldId="413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1628833823" sldId="414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3509016302" sldId="415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2621340273" sldId="416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762800448" sldId="417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1266806528" sldId="418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2256048808" sldId="419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2315803147" sldId="420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1455764477" sldId="421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4191469940" sldId="422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550384894" sldId="423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1064493029" sldId="424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2261620863" sldId="425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1528529958" sldId="426"/>
        </pc:sldMkLst>
      </pc:sldChg>
      <pc:sldChg chg="add">
        <pc:chgData name="Li, Yunyi [E CPE]" userId="7df35fcf-ab21-4780-aba3-023042ccffe1" providerId="ADAL" clId="{732ADCB1-1AF7-4916-A8CC-3CE8D0E99FB8}" dt="2025-09-15T20:19:34.497" v="179"/>
        <pc:sldMkLst>
          <pc:docMk/>
          <pc:sldMk cId="2720648484" sldId="427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05529759" sldId="428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89075932" sldId="429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1367645268" sldId="430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2067040062" sldId="431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1396640208" sldId="432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4006391092" sldId="433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676207580" sldId="434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425455322" sldId="435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2182815299" sldId="436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493866242" sldId="437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1174591838" sldId="438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4183763088" sldId="439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1965493407" sldId="440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852844850" sldId="441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287577294" sldId="442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644851676" sldId="443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466336098" sldId="444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2646495292" sldId="445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2084201123" sldId="446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148649829" sldId="447"/>
        </pc:sldMkLst>
      </pc:sldChg>
      <pc:sldChg chg="add">
        <pc:chgData name="Li, Yunyi [E CPE]" userId="7df35fcf-ab21-4780-aba3-023042ccffe1" providerId="ADAL" clId="{732ADCB1-1AF7-4916-A8CC-3CE8D0E99FB8}" dt="2025-09-15T20:19:50.326" v="180"/>
        <pc:sldMkLst>
          <pc:docMk/>
          <pc:sldMk cId="3387054490" sldId="448"/>
        </pc:sldMkLst>
      </pc:sldChg>
    </pc:docChg>
  </pc:docChgLst>
  <pc:docChgLst>
    <pc:chgData name="Li, Yunyi [E CPE]" userId="7df35fcf-ab21-4780-aba3-023042ccffe1" providerId="ADAL" clId="{822D0177-BEB2-4D82-B9CC-7CE8BFE8011E}"/>
    <pc:docChg chg="undo addSld delSld modSld">
      <pc:chgData name="Li, Yunyi [E CPE]" userId="7df35fcf-ab21-4780-aba3-023042ccffe1" providerId="ADAL" clId="{822D0177-BEB2-4D82-B9CC-7CE8BFE8011E}" dt="2025-09-15T20:05:03.459" v="29" actId="20577"/>
      <pc:docMkLst>
        <pc:docMk/>
      </pc:docMkLst>
      <pc:sldChg chg="add del">
        <pc:chgData name="Li, Yunyi [E CPE]" userId="7df35fcf-ab21-4780-aba3-023042ccffe1" providerId="ADAL" clId="{822D0177-BEB2-4D82-B9CC-7CE8BFE8011E}" dt="2025-09-15T20:04:37.077" v="20" actId="47"/>
        <pc:sldMkLst>
          <pc:docMk/>
          <pc:sldMk cId="1704994743" sldId="27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836101641" sldId="27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384170203" sldId="27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162788511" sldId="27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651000627" sldId="27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319040233" sldId="27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85729471" sldId="28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568326449" sldId="28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415670468" sldId="28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575010479" sldId="28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023866187" sldId="28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737042823" sldId="28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00360318" sldId="28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798086764" sldId="28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704059418" sldId="28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992023100" sldId="28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39114607" sldId="28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101686015" sldId="28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640706732" sldId="28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635648839" sldId="287"/>
        </pc:sldMkLst>
      </pc:sldChg>
      <pc:sldChg chg="modSp mod">
        <pc:chgData name="Li, Yunyi [E CPE]" userId="7df35fcf-ab21-4780-aba3-023042ccffe1" providerId="ADAL" clId="{822D0177-BEB2-4D82-B9CC-7CE8BFE8011E}" dt="2025-09-15T20:04:33.026" v="19" actId="20577"/>
        <pc:sldMkLst>
          <pc:docMk/>
          <pc:sldMk cId="553696950" sldId="288"/>
        </pc:sldMkLst>
        <pc:spChg chg="mod">
          <ac:chgData name="Li, Yunyi [E CPE]" userId="7df35fcf-ab21-4780-aba3-023042ccffe1" providerId="ADAL" clId="{822D0177-BEB2-4D82-B9CC-7CE8BFE8011E}" dt="2025-09-15T20:04:33.026" v="19" actId="20577"/>
          <ac:spMkLst>
            <pc:docMk/>
            <pc:sldMk cId="553696950" sldId="288"/>
            <ac:spMk id="8" creationId="{F399AF98-CE89-542B-3F18-53871ED3195C}"/>
          </ac:spMkLst>
        </pc:spChg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35222692" sldId="28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878741195" sldId="28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610917705" sldId="29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203472081" sldId="29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35981286" sldId="29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33885862" sldId="29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180209302" sldId="29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403798950" sldId="29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679342080" sldId="29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196572458" sldId="29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451978448" sldId="29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519664489" sldId="29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87539657" sldId="29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249909407" sldId="29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893804013" sldId="29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389812612" sldId="29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612516442" sldId="29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285461266" sldId="29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3856634" sldId="29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073626326" sldId="29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613807157" sldId="29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831051301" sldId="29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710795799" sldId="30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414451814" sldId="30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77464263" sldId="30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270114081" sldId="30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203860885" sldId="30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675277692" sldId="30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800881160" sldId="30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154290076" sldId="30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616750291" sldId="30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934464731" sldId="30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03161595" sldId="30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823309023" sldId="30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91890918" sldId="30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04936054" sldId="30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05476367" sldId="30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417650714" sldId="30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564600714" sldId="30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213408074" sldId="30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725405523" sldId="30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257578577" sldId="30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287048814" sldId="31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952147614" sldId="31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44302800" sldId="31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520759214" sldId="31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506110142" sldId="31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170947460" sldId="31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50184311" sldId="31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993175809" sldId="31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445020725" sldId="31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045270602" sldId="31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338357714" sldId="31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511781887" sldId="31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699649676" sldId="31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811808459" sldId="31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02100248" sldId="31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838384759" sldId="31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06907846" sldId="31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466370472" sldId="31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03806581" sldId="31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730133777" sldId="31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601133580" sldId="32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068748576" sldId="32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099899346" sldId="32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997067771" sldId="32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55979494" sldId="32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762830438" sldId="32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30707143" sldId="32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274954093" sldId="32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208836331" sldId="32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407789205" sldId="32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488129" sldId="32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202557898" sldId="32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27544135" sldId="32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124090960" sldId="32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983310082" sldId="32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4066209355" sldId="32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19068098" sldId="32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978077186" sldId="32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00827371" sldId="32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413872053" sldId="32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573366788" sldId="33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331910810" sldId="33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949669910" sldId="33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883223546" sldId="33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375323303" sldId="33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065405847" sldId="33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121296449" sldId="33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892449886" sldId="33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34551983" sldId="33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415670468" sldId="33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39381333" sldId="33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034255997" sldId="33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54168961" sldId="33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389922300" sldId="33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278234781" sldId="33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182594213" sldId="33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285422846" sldId="33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615280186" sldId="33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292254745" sldId="33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027225281" sldId="33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65520140" sldId="34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260793914" sldId="34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72153572" sldId="34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558778337" sldId="34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603860" sldId="34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836370568" sldId="34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67688349" sldId="34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452369378" sldId="343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414084215" sldId="34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623891291" sldId="34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440740017" sldId="345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724052971" sldId="34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406948801" sldId="34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044153933" sldId="34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415969548" sldId="34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094963647" sldId="34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347458527" sldId="34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052320695" sldId="348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75313165" sldId="34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634724468" sldId="34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658759749" sldId="35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007438030" sldId="35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213065325" sldId="351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300166474" sldId="35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69189246" sldId="35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614144698" sldId="352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673318775" sldId="35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827120556" sldId="35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811102353" sldId="35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1262965513" sldId="354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25989180" sldId="35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24479898" sldId="35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96602787" sldId="356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759892790" sldId="35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01667758" sldId="35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093621951" sldId="357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740100152" sldId="35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916787441" sldId="35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92306039" sldId="359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3753892478" sldId="35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74279253" sldId="360"/>
        </pc:sldMkLst>
      </pc:sldChg>
      <pc:sldChg chg="del">
        <pc:chgData name="Li, Yunyi [E CPE]" userId="7df35fcf-ab21-4780-aba3-023042ccffe1" providerId="ADAL" clId="{822D0177-BEB2-4D82-B9CC-7CE8BFE8011E}" dt="2025-09-15T20:03:58.505" v="0" actId="47"/>
        <pc:sldMkLst>
          <pc:docMk/>
          <pc:sldMk cId="2161097819" sldId="36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066642788" sldId="36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4281444881" sldId="36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576824100" sldId="36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604037103" sldId="36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471450397" sldId="36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883111991" sldId="36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057853517" sldId="36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539184604" sldId="36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051336621" sldId="37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46128797" sldId="37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50248143" sldId="37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6772523" sldId="37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202489036" sldId="37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634666768" sldId="37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819102069" sldId="37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654605938" sldId="37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487990945" sldId="37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700264289" sldId="37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003826045" sldId="38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430293059" sldId="38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788856762" sldId="38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206679668" sldId="38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671618220" sldId="38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35998703" sldId="38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681154071" sldId="386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327067144" sldId="387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58450542" sldId="388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750406605" sldId="389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266808114" sldId="390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799035230" sldId="391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04925480" sldId="392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366969211" sldId="393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2374791955" sldId="394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3789633457" sldId="395"/>
        </pc:sldMkLst>
      </pc:sldChg>
      <pc:sldChg chg="add">
        <pc:chgData name="Li, Yunyi [E CPE]" userId="7df35fcf-ab21-4780-aba3-023042ccffe1" providerId="ADAL" clId="{822D0177-BEB2-4D82-B9CC-7CE8BFE8011E}" dt="2025-09-15T20:04:00.404" v="1"/>
        <pc:sldMkLst>
          <pc:docMk/>
          <pc:sldMk cId="1117778314" sldId="396"/>
        </pc:sldMkLst>
      </pc:sldChg>
      <pc:sldChg chg="modSp add mod">
        <pc:chgData name="Li, Yunyi [E CPE]" userId="7df35fcf-ab21-4780-aba3-023042ccffe1" providerId="ADAL" clId="{822D0177-BEB2-4D82-B9CC-7CE8BFE8011E}" dt="2025-09-15T20:05:03.459" v="29" actId="20577"/>
        <pc:sldMkLst>
          <pc:docMk/>
          <pc:sldMk cId="1976721350" sldId="397"/>
        </pc:sldMkLst>
        <pc:spChg chg="mod">
          <ac:chgData name="Li, Yunyi [E CPE]" userId="7df35fcf-ab21-4780-aba3-023042ccffe1" providerId="ADAL" clId="{822D0177-BEB2-4D82-B9CC-7CE8BFE8011E}" dt="2025-09-15T20:05:03.459" v="29" actId="20577"/>
          <ac:spMkLst>
            <pc:docMk/>
            <pc:sldMk cId="1976721350" sldId="397"/>
            <ac:spMk id="8" creationId="{224AEA64-4DD5-46D1-F914-36D8AB78D4D5}"/>
          </ac:spMkLst>
        </pc:spChg>
      </pc:sldChg>
    </pc:docChg>
  </pc:docChgLst>
  <pc:docChgLst>
    <pc:chgData name="Li, Yunyi [E CPE]" userId="7df35fcf-ab21-4780-aba3-023042ccffe1" providerId="ADAL" clId="{E6615C6E-0E38-48E7-84C9-1E3A2DF17DC2}"/>
    <pc:docChg chg="undo custSel addSld delSld modSld">
      <pc:chgData name="Li, Yunyi [E CPE]" userId="7df35fcf-ab21-4780-aba3-023042ccffe1" providerId="ADAL" clId="{E6615C6E-0E38-48E7-84C9-1E3A2DF17DC2}" dt="2025-09-15T19:59:33.325" v="226" actId="20577"/>
      <pc:docMkLst>
        <pc:docMk/>
      </pc:docMkLst>
      <pc:sldChg chg="modSp mod">
        <pc:chgData name="Li, Yunyi [E CPE]" userId="7df35fcf-ab21-4780-aba3-023042ccffe1" providerId="ADAL" clId="{E6615C6E-0E38-48E7-84C9-1E3A2DF17DC2}" dt="2025-09-15T19:53:19.775" v="79" actId="1076"/>
        <pc:sldMkLst>
          <pc:docMk/>
          <pc:sldMk cId="873354227" sldId="258"/>
        </pc:sldMkLst>
        <pc:spChg chg="mod">
          <ac:chgData name="Li, Yunyi [E CPE]" userId="7df35fcf-ab21-4780-aba3-023042ccffe1" providerId="ADAL" clId="{E6615C6E-0E38-48E7-84C9-1E3A2DF17DC2}" dt="2025-09-15T19:53:19.775" v="79" actId="1076"/>
          <ac:spMkLst>
            <pc:docMk/>
            <pc:sldMk cId="873354227" sldId="258"/>
            <ac:spMk id="2" creationId="{00000000-0000-0000-0000-000000000000}"/>
          </ac:spMkLst>
        </pc:spChg>
        <pc:spChg chg="mod">
          <ac:chgData name="Li, Yunyi [E CPE]" userId="7df35fcf-ab21-4780-aba3-023042ccffe1" providerId="ADAL" clId="{E6615C6E-0E38-48E7-84C9-1E3A2DF17DC2}" dt="2025-09-15T19:53:18.024" v="78" actId="1076"/>
          <ac:spMkLst>
            <pc:docMk/>
            <pc:sldMk cId="873354227" sldId="258"/>
            <ac:spMk id="3" creationId="{00000000-0000-0000-0000-000000000000}"/>
          </ac:spMkLst>
        </pc:spChg>
      </pc:sldChg>
      <pc:sldChg chg="addSp delSp modSp add del mod">
        <pc:chgData name="Li, Yunyi [E CPE]" userId="7df35fcf-ab21-4780-aba3-023042ccffe1" providerId="ADAL" clId="{E6615C6E-0E38-48E7-84C9-1E3A2DF17DC2}" dt="2025-09-15T19:54:43.077" v="165" actId="20577"/>
        <pc:sldMkLst>
          <pc:docMk/>
          <pc:sldMk cId="553696950" sldId="288"/>
        </pc:sldMkLst>
        <pc:spChg chg="mod">
          <ac:chgData name="Li, Yunyi [E CPE]" userId="7df35fcf-ab21-4780-aba3-023042ccffe1" providerId="ADAL" clId="{E6615C6E-0E38-48E7-84C9-1E3A2DF17DC2}" dt="2025-09-15T19:52:14.775" v="61" actId="20577"/>
          <ac:spMkLst>
            <pc:docMk/>
            <pc:sldMk cId="553696950" sldId="288"/>
            <ac:spMk id="2" creationId="{D0D71B54-6FEC-EED3-C431-57D213677E1D}"/>
          </ac:spMkLst>
        </pc:spChg>
        <pc:spChg chg="add del mod">
          <ac:chgData name="Li, Yunyi [E CPE]" userId="7df35fcf-ab21-4780-aba3-023042ccffe1" providerId="ADAL" clId="{E6615C6E-0E38-48E7-84C9-1E3A2DF17DC2}" dt="2025-09-15T19:51:34.274" v="42" actId="478"/>
          <ac:spMkLst>
            <pc:docMk/>
            <pc:sldMk cId="553696950" sldId="288"/>
            <ac:spMk id="6" creationId="{FCC53A82-96A1-C62B-A449-F5E6A6755B79}"/>
          </ac:spMkLst>
        </pc:spChg>
        <pc:spChg chg="del">
          <ac:chgData name="Li, Yunyi [E CPE]" userId="7df35fcf-ab21-4780-aba3-023042ccffe1" providerId="ADAL" clId="{E6615C6E-0E38-48E7-84C9-1E3A2DF17DC2}" dt="2025-09-15T19:51:31.817" v="40" actId="478"/>
          <ac:spMkLst>
            <pc:docMk/>
            <pc:sldMk cId="553696950" sldId="288"/>
            <ac:spMk id="7" creationId="{55AF2222-CF46-E239-3C0B-C2EDEA8F4103}"/>
          </ac:spMkLst>
        </pc:spChg>
        <pc:spChg chg="add mod">
          <ac:chgData name="Li, Yunyi [E CPE]" userId="7df35fcf-ab21-4780-aba3-023042ccffe1" providerId="ADAL" clId="{E6615C6E-0E38-48E7-84C9-1E3A2DF17DC2}" dt="2025-09-15T19:54:43.077" v="165" actId="20577"/>
          <ac:spMkLst>
            <pc:docMk/>
            <pc:sldMk cId="553696950" sldId="288"/>
            <ac:spMk id="8" creationId="{F399AF98-CE89-542B-3F18-53871ED3195C}"/>
          </ac:spMkLst>
        </pc:spChg>
        <pc:picChg chg="del">
          <ac:chgData name="Li, Yunyi [E CPE]" userId="7df35fcf-ab21-4780-aba3-023042ccffe1" providerId="ADAL" clId="{E6615C6E-0E38-48E7-84C9-1E3A2DF17DC2}" dt="2025-09-15T19:51:32.686" v="41" actId="478"/>
          <ac:picMkLst>
            <pc:docMk/>
            <pc:sldMk cId="553696950" sldId="288"/>
            <ac:picMk id="10" creationId="{D0D5A911-9DBD-57E3-33FC-D6DBE0CEC846}"/>
          </ac:picMkLst>
        </pc:picChg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1878741195" sldId="289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4203472081" sldId="290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235981286" sldId="291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3180209302" sldId="292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2679342080" sldId="293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2519664489" sldId="294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3249909407" sldId="295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1893804013" sldId="296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2612516442" sldId="297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2073626326" sldId="298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613807157" sldId="299"/>
        </pc:sldMkLst>
      </pc:sldChg>
      <pc:sldChg chg="add">
        <pc:chgData name="Li, Yunyi [E CPE]" userId="7df35fcf-ab21-4780-aba3-023042ccffe1" providerId="ADAL" clId="{E6615C6E-0E38-48E7-84C9-1E3A2DF17DC2}" dt="2025-09-15T19:55:05.895" v="166"/>
        <pc:sldMkLst>
          <pc:docMk/>
          <pc:sldMk cId="1414451814" sldId="300"/>
        </pc:sldMkLst>
      </pc:sldChg>
      <pc:sldChg chg="modSp add mod">
        <pc:chgData name="Li, Yunyi [E CPE]" userId="7df35fcf-ab21-4780-aba3-023042ccffe1" providerId="ADAL" clId="{E6615C6E-0E38-48E7-84C9-1E3A2DF17DC2}" dt="2025-09-15T19:55:20.436" v="169" actId="108"/>
        <pc:sldMkLst>
          <pc:docMk/>
          <pc:sldMk cId="3270114081" sldId="301"/>
        </pc:sldMkLst>
        <pc:spChg chg="mod">
          <ac:chgData name="Li, Yunyi [E CPE]" userId="7df35fcf-ab21-4780-aba3-023042ccffe1" providerId="ADAL" clId="{E6615C6E-0E38-48E7-84C9-1E3A2DF17DC2}" dt="2025-09-15T19:55:20.436" v="169" actId="108"/>
          <ac:spMkLst>
            <pc:docMk/>
            <pc:sldMk cId="3270114081" sldId="301"/>
            <ac:spMk id="8" creationId="{A33AF52D-59E5-97A1-1493-381E3E3ADA5E}"/>
          </ac:spMkLst>
        </pc:spChg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203860885" sldId="302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800881160" sldId="303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616750291" sldId="304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823309023" sldId="305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491890918" sldId="306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3417650714" sldId="307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564600714" sldId="308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725405523" sldId="309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287048814" sldId="310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44302800" sldId="311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3170947460" sldId="312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50184311" sldId="313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445020725" sldId="314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338357714" sldId="315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699649676" sldId="316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838384759" sldId="317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466370472" sldId="318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203806581" sldId="319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3068748576" sldId="320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1099899346" sldId="321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3762830438" sldId="322"/>
        </pc:sldMkLst>
      </pc:sldChg>
      <pc:sldChg chg="add">
        <pc:chgData name="Li, Yunyi [E CPE]" userId="7df35fcf-ab21-4780-aba3-023042ccffe1" providerId="ADAL" clId="{E6615C6E-0E38-48E7-84C9-1E3A2DF17DC2}" dt="2025-09-15T19:55:36.965" v="170"/>
        <pc:sldMkLst>
          <pc:docMk/>
          <pc:sldMk cId="430707143" sldId="323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2208836331" sldId="324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1488129" sldId="325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3124090960" sldId="326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4066209355" sldId="327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978077186" sldId="328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1413872053" sldId="329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1573366788" sldId="330"/>
        </pc:sldMkLst>
      </pc:sldChg>
      <pc:sldChg chg="add">
        <pc:chgData name="Li, Yunyi [E CPE]" userId="7df35fcf-ab21-4780-aba3-023042ccffe1" providerId="ADAL" clId="{E6615C6E-0E38-48E7-84C9-1E3A2DF17DC2}" dt="2025-09-15T19:56:08.040" v="171"/>
        <pc:sldMkLst>
          <pc:docMk/>
          <pc:sldMk cId="1949669910" sldId="331"/>
        </pc:sldMkLst>
      </pc:sldChg>
      <pc:sldChg chg="modSp add mod">
        <pc:chgData name="Li, Yunyi [E CPE]" userId="7df35fcf-ab21-4780-aba3-023042ccffe1" providerId="ADAL" clId="{E6615C6E-0E38-48E7-84C9-1E3A2DF17DC2}" dt="2025-09-15T19:56:22.876" v="174" actId="108"/>
        <pc:sldMkLst>
          <pc:docMk/>
          <pc:sldMk cId="1375323303" sldId="332"/>
        </pc:sldMkLst>
        <pc:spChg chg="mod">
          <ac:chgData name="Li, Yunyi [E CPE]" userId="7df35fcf-ab21-4780-aba3-023042ccffe1" providerId="ADAL" clId="{E6615C6E-0E38-48E7-84C9-1E3A2DF17DC2}" dt="2025-09-15T19:56:22.876" v="174" actId="108"/>
          <ac:spMkLst>
            <pc:docMk/>
            <pc:sldMk cId="1375323303" sldId="332"/>
            <ac:spMk id="8" creationId="{C240B5DD-8627-1CBB-7495-EEF8529399A8}"/>
          </ac:spMkLst>
        </pc:spChg>
      </pc:sldChg>
      <pc:sldChg chg="modSp add mod">
        <pc:chgData name="Li, Yunyi [E CPE]" userId="7df35fcf-ab21-4780-aba3-023042ccffe1" providerId="ADAL" clId="{E6615C6E-0E38-48E7-84C9-1E3A2DF17DC2}" dt="2025-09-15T19:57:28.209" v="195" actId="20577"/>
        <pc:sldMkLst>
          <pc:docMk/>
          <pc:sldMk cId="2892449886" sldId="333"/>
        </pc:sldMkLst>
        <pc:spChg chg="mod">
          <ac:chgData name="Li, Yunyi [E CPE]" userId="7df35fcf-ab21-4780-aba3-023042ccffe1" providerId="ADAL" clId="{E6615C6E-0E38-48E7-84C9-1E3A2DF17DC2}" dt="2025-09-15T19:57:28.209" v="195" actId="20577"/>
          <ac:spMkLst>
            <pc:docMk/>
            <pc:sldMk cId="2892449886" sldId="333"/>
            <ac:spMk id="2" creationId="{00000000-0000-0000-0000-000000000000}"/>
          </ac:spMkLst>
        </pc:spChg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415670468" sldId="334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034255997" sldId="335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389922300" sldId="336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278234781" sldId="337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285422846" sldId="338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027225281" sldId="339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65520140" sldId="340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558778337" sldId="341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836370568" sldId="342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452369378" sldId="343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414084215" sldId="344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724052971" sldId="345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044153933" sldId="346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415969548" sldId="347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347458527" sldId="348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75313165" sldId="349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658759749" sldId="350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300166474" sldId="351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614144698" sldId="352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673318775" sldId="353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1262965513" sldId="354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25989180" sldId="355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759892790" sldId="356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093621951" sldId="357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2740100152" sldId="358"/>
        </pc:sldMkLst>
      </pc:sldChg>
      <pc:sldChg chg="add">
        <pc:chgData name="Li, Yunyi [E CPE]" userId="7df35fcf-ab21-4780-aba3-023042ccffe1" providerId="ADAL" clId="{E6615C6E-0E38-48E7-84C9-1E3A2DF17DC2}" dt="2025-09-15T19:56:50.329" v="175"/>
        <pc:sldMkLst>
          <pc:docMk/>
          <pc:sldMk cId="3753892478" sldId="359"/>
        </pc:sldMkLst>
      </pc:sldChg>
      <pc:sldChg chg="modSp add mod">
        <pc:chgData name="Li, Yunyi [E CPE]" userId="7df35fcf-ab21-4780-aba3-023042ccffe1" providerId="ADAL" clId="{E6615C6E-0E38-48E7-84C9-1E3A2DF17DC2}" dt="2025-09-15T19:57:08.446" v="178" actId="108"/>
        <pc:sldMkLst>
          <pc:docMk/>
          <pc:sldMk cId="2161097819" sldId="360"/>
        </pc:sldMkLst>
        <pc:spChg chg="mod">
          <ac:chgData name="Li, Yunyi [E CPE]" userId="7df35fcf-ab21-4780-aba3-023042ccffe1" providerId="ADAL" clId="{E6615C6E-0E38-48E7-84C9-1E3A2DF17DC2}" dt="2025-09-15T19:57:08.446" v="178" actId="108"/>
          <ac:spMkLst>
            <pc:docMk/>
            <pc:sldMk cId="2161097819" sldId="360"/>
            <ac:spMk id="8" creationId="{2C2A07BD-AB60-490E-5217-F6EFDAFAE18C}"/>
          </ac:spMkLst>
        </pc:spChg>
      </pc:sldChg>
      <pc:sldChg chg="addSp delSp modSp add mod">
        <pc:chgData name="Li, Yunyi [E CPE]" userId="7df35fcf-ab21-4780-aba3-023042ccffe1" providerId="ADAL" clId="{E6615C6E-0E38-48E7-84C9-1E3A2DF17DC2}" dt="2025-09-15T19:59:33.325" v="226" actId="20577"/>
        <pc:sldMkLst>
          <pc:docMk/>
          <pc:sldMk cId="3043315387" sldId="361"/>
        </pc:sldMkLst>
        <pc:spChg chg="del">
          <ac:chgData name="Li, Yunyi [E CPE]" userId="7df35fcf-ab21-4780-aba3-023042ccffe1" providerId="ADAL" clId="{E6615C6E-0E38-48E7-84C9-1E3A2DF17DC2}" dt="2025-09-15T19:59:12.756" v="215" actId="478"/>
          <ac:spMkLst>
            <pc:docMk/>
            <pc:sldMk cId="3043315387" sldId="361"/>
            <ac:spMk id="2" creationId="{250C359E-4DD5-DE54-4360-F1DBF71B9374}"/>
          </ac:spMkLst>
        </pc:spChg>
        <pc:spChg chg="del">
          <ac:chgData name="Li, Yunyi [E CPE]" userId="7df35fcf-ab21-4780-aba3-023042ccffe1" providerId="ADAL" clId="{E6615C6E-0E38-48E7-84C9-1E3A2DF17DC2}" dt="2025-09-15T19:58:48.576" v="198" actId="478"/>
          <ac:spMkLst>
            <pc:docMk/>
            <pc:sldMk cId="3043315387" sldId="361"/>
            <ac:spMk id="4" creationId="{DC8D4C22-E424-1B03-62DC-3F8CA836F536}"/>
          </ac:spMkLst>
        </pc:spChg>
        <pc:spChg chg="add del mod">
          <ac:chgData name="Li, Yunyi [E CPE]" userId="7df35fcf-ab21-4780-aba3-023042ccffe1" providerId="ADAL" clId="{E6615C6E-0E38-48E7-84C9-1E3A2DF17DC2}" dt="2025-09-15T19:59:13.701" v="216" actId="478"/>
          <ac:spMkLst>
            <pc:docMk/>
            <pc:sldMk cId="3043315387" sldId="361"/>
            <ac:spMk id="7" creationId="{CA3CCC21-FBDD-A98B-2E8B-1DE49B791C97}"/>
          </ac:spMkLst>
        </pc:spChg>
        <pc:spChg chg="mod">
          <ac:chgData name="Li, Yunyi [E CPE]" userId="7df35fcf-ab21-4780-aba3-023042ccffe1" providerId="ADAL" clId="{E6615C6E-0E38-48E7-84C9-1E3A2DF17DC2}" dt="2025-09-15T19:59:33.325" v="226" actId="20577"/>
          <ac:spMkLst>
            <pc:docMk/>
            <pc:sldMk cId="3043315387" sldId="361"/>
            <ac:spMk id="8" creationId="{00F14A37-8F63-F703-7C33-C032FC9F577D}"/>
          </ac:spMkLst>
        </pc:spChg>
        <pc:picChg chg="del">
          <ac:chgData name="Li, Yunyi [E CPE]" userId="7df35fcf-ab21-4780-aba3-023042ccffe1" providerId="ADAL" clId="{E6615C6E-0E38-48E7-84C9-1E3A2DF17DC2}" dt="2025-09-15T19:58:47.231" v="197" actId="478"/>
          <ac:picMkLst>
            <pc:docMk/>
            <pc:sldMk cId="3043315387" sldId="361"/>
            <ac:picMk id="6" creationId="{D97A7B2F-E467-B930-9F33-E0E436FB4D4C}"/>
          </ac:picMkLst>
        </pc:picChg>
      </pc:sldChg>
      <pc:sldChg chg="add del">
        <pc:chgData name="Li, Yunyi [E CPE]" userId="7df35fcf-ab21-4780-aba3-023042ccffe1" providerId="ADAL" clId="{E6615C6E-0E38-48E7-84C9-1E3A2DF17DC2}" dt="2025-09-15T19:52:22.898" v="64" actId="47"/>
        <pc:sldMkLst>
          <pc:docMk/>
          <pc:sldMk cId="3071387529" sldId="1748"/>
        </pc:sldMkLst>
      </pc:sldChg>
      <pc:sldMasterChg chg="delSldLayout">
        <pc:chgData name="Li, Yunyi [E CPE]" userId="7df35fcf-ab21-4780-aba3-023042ccffe1" providerId="ADAL" clId="{E6615C6E-0E38-48E7-84C9-1E3A2DF17DC2}" dt="2025-09-15T19:52:22.898" v="64" actId="47"/>
        <pc:sldMasterMkLst>
          <pc:docMk/>
          <pc:sldMasterMk cId="0" sldId="2147483648"/>
        </pc:sldMasterMkLst>
        <pc:sldLayoutChg chg="del">
          <pc:chgData name="Li, Yunyi [E CPE]" userId="7df35fcf-ab21-4780-aba3-023042ccffe1" providerId="ADAL" clId="{E6615C6E-0E38-48E7-84C9-1E3A2DF17DC2}" dt="2025-09-15T19:52:22.898" v="64" actId="47"/>
          <pc:sldLayoutMkLst>
            <pc:docMk/>
            <pc:sldMasterMk cId="0" sldId="2147483648"/>
            <pc:sldLayoutMk cId="1649586141" sldId="2147483660"/>
          </pc:sldLayoutMkLst>
        </pc:sldLayoutChg>
      </pc:sldMasterChg>
    </pc:docChg>
  </pc:docChgLst>
  <pc:docChgLst>
    <pc:chgData name="Li, Yunyi [E CPE]" userId="7df35fcf-ab21-4780-aba3-023042ccffe1" providerId="ADAL" clId="{BFA89EA5-A1CA-4E1C-B26F-7A82B70C7B5E}"/>
    <pc:docChg chg="custSel addSld delSld modSld">
      <pc:chgData name="Li, Yunyi [E CPE]" userId="7df35fcf-ab21-4780-aba3-023042ccffe1" providerId="ADAL" clId="{BFA89EA5-A1CA-4E1C-B26F-7A82B70C7B5E}" dt="2025-09-16T15:51:27.750" v="19"/>
      <pc:docMkLst>
        <pc:docMk/>
      </pc:docMkLst>
      <pc:sldChg chg="modSp mod">
        <pc:chgData name="Li, Yunyi [E CPE]" userId="7df35fcf-ab21-4780-aba3-023042ccffe1" providerId="ADAL" clId="{BFA89EA5-A1CA-4E1C-B26F-7A82B70C7B5E}" dt="2025-09-16T15:51:14.805" v="18" actId="20577"/>
        <pc:sldMkLst>
          <pc:docMk/>
          <pc:sldMk cId="873354227" sldId="258"/>
        </pc:sldMkLst>
        <pc:spChg chg="mod">
          <ac:chgData name="Li, Yunyi [E CPE]" userId="7df35fcf-ab21-4780-aba3-023042ccffe1" providerId="ADAL" clId="{BFA89EA5-A1CA-4E1C-B26F-7A82B70C7B5E}" dt="2025-09-16T15:51:14.805" v="18" actId="20577"/>
          <ac:spMkLst>
            <pc:docMk/>
            <pc:sldMk cId="873354227" sldId="258"/>
            <ac:spMk id="2" creationId="{00000000-0000-0000-0000-000000000000}"/>
          </ac:spMkLst>
        </pc:spChg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553696950" sldId="28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690684227" sldId="44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847209131" sldId="44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177268518" sldId="44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379528276" sldId="45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566374383" sldId="45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086131741" sldId="45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219572255" sldId="45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968863710" sldId="45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735234538" sldId="45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756977771" sldId="45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836033824" sldId="45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034540835" sldId="45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168211179" sldId="45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544645295" sldId="46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278380931" sldId="46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239586705" sldId="46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686893450" sldId="46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254896335" sldId="46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124022147" sldId="46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804372724" sldId="46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971851160" sldId="46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913754306" sldId="46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57921853" sldId="47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241317922" sldId="47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714547507" sldId="47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162635896" sldId="47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677629799" sldId="47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467462374" sldId="47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144607823" sldId="47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761310307" sldId="48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728336218" sldId="48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131361174" sldId="48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655770312" sldId="48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592060851" sldId="48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859418625" sldId="48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7809796" sldId="48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841177781" sldId="48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037703150" sldId="48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734911832" sldId="48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622210383" sldId="49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88648048" sldId="49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22068305" sldId="49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652027686" sldId="49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86958968" sldId="49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720633720" sldId="49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433594465" sldId="49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423024843" sldId="49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577770450" sldId="49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090673456" sldId="49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62559634" sldId="50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904046080" sldId="50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664593308" sldId="50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373174537" sldId="50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92209351" sldId="50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861275858" sldId="50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605544050" sldId="50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871600226" sldId="50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945844786" sldId="50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395262166" sldId="50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455857695" sldId="51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697647344" sldId="511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647986184" sldId="512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609688055" sldId="51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389033704" sldId="51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991673447" sldId="515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402398982" sldId="51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274801127" sldId="51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999015408" sldId="518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161494233" sldId="519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1965344382" sldId="520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852941076" sldId="52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303722412" sldId="523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026334076" sldId="52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48924915" sldId="52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3767272849" sldId="524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645765566" sldId="52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833831721" sldId="52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947918320" sldId="526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4190658754" sldId="52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373256432" sldId="52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2167959118" sldId="527"/>
        </pc:sldMkLst>
      </pc:sldChg>
      <pc:sldChg chg="add">
        <pc:chgData name="Li, Yunyi [E CPE]" userId="7df35fcf-ab21-4780-aba3-023042ccffe1" providerId="ADAL" clId="{BFA89EA5-A1CA-4E1C-B26F-7A82B70C7B5E}" dt="2025-09-16T15:51:27.750" v="19"/>
        <pc:sldMkLst>
          <pc:docMk/>
          <pc:sldMk cId="608498471" sldId="52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713658984" sldId="52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829741229" sldId="52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49566392" sldId="53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310780152" sldId="53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72348207" sldId="53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40482056" sldId="53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98301000" sldId="53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64634300" sldId="54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50718161" sldId="54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877670877" sldId="54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44132322" sldId="54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66235" sldId="54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560429143" sldId="54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94041967" sldId="54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40299675" sldId="54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381623983" sldId="54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25309655" sldId="55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82125533" sldId="55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73738823" sldId="55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20419149" sldId="55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171733999" sldId="55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687843206" sldId="55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2347172" sldId="55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612449888" sldId="55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588377903" sldId="55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839609856" sldId="56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63968322" sldId="56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219227367" sldId="56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09980562" sldId="56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281243200" sldId="56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015197798" sldId="56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149596508" sldId="56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26479271" sldId="56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56282177" sldId="56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135436646" sldId="56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51256733" sldId="57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18169647" sldId="57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715480493" sldId="57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68491544" sldId="57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01897511" sldId="57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837390967" sldId="57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663975712" sldId="57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00458016" sldId="57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00410641" sldId="57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23737321" sldId="57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265933929" sldId="58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973983851" sldId="58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920348047" sldId="58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13081267" sldId="58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10721233" sldId="58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47187271" sldId="58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82422165" sldId="58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247118882" sldId="58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047107201" sldId="58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306200555" sldId="59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25840378" sldId="59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0471125" sldId="59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86751790" sldId="59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000240556" sldId="59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099771398" sldId="59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6802441" sldId="59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827099059" sldId="59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209033013" sldId="59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1578161" sldId="59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912698738" sldId="60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081152021" sldId="60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895629046" sldId="60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078270856" sldId="60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272463903" sldId="60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100152444" sldId="60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081240612" sldId="60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708360952" sldId="60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51932322" sldId="60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640653926" sldId="60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279943446" sldId="61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850185392" sldId="61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756686844" sldId="61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272955208" sldId="61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62321706" sldId="61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44753674" sldId="61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76984019" sldId="61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523473063" sldId="61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93273173" sldId="61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02877258" sldId="61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66965554" sldId="62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026210277" sldId="62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39650426" sldId="62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10266356" sldId="62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90813985" sldId="62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900542254" sldId="62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772285755" sldId="62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07484893" sldId="62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17394733" sldId="62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721561571" sldId="62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757706475" sldId="63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41111775" sldId="63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08009862" sldId="63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357753174" sldId="63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253583184" sldId="63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051062994" sldId="63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19962561" sldId="63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78692765" sldId="63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373329521" sldId="63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024205463" sldId="63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837704234" sldId="64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75449136" sldId="64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16601931" sldId="64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209144928" sldId="64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306206831" sldId="64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790267126" sldId="64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801451024" sldId="64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682868046" sldId="64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70087928" sldId="64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531935151" sldId="64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667596117" sldId="65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416548859" sldId="65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824597838" sldId="65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97623577" sldId="65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85851283" sldId="65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77521291" sldId="65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035649659" sldId="65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695552950" sldId="65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172274581" sldId="65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885608386" sldId="65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645102636" sldId="66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80814734" sldId="66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576911863" sldId="66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022655389" sldId="66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25599851" sldId="66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608703265" sldId="66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659614506" sldId="66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347484356" sldId="66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766278107" sldId="66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109613354" sldId="66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853818833" sldId="67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37417201" sldId="67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948160676" sldId="67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15877195" sldId="67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960855354" sldId="67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201299923" sldId="67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63817518" sldId="67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89464250" sldId="67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58749628" sldId="67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4848578" sldId="67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01158244" sldId="68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191986239" sldId="68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477854691" sldId="68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50620091" sldId="68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65912549" sldId="68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94025607" sldId="68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538350175" sldId="68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0363175" sldId="68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201720671" sldId="68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07943836" sldId="68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98317947" sldId="69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758566696" sldId="69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21781331" sldId="69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907982545" sldId="694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242450548" sldId="69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98720413" sldId="69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376713415" sldId="69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323856434" sldId="69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045571285" sldId="69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4129986051" sldId="70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623126472" sldId="70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77107253" sldId="70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483738758" sldId="705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567786362" sldId="706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654759390" sldId="707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924128971" sldId="708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523077030" sldId="709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464744796" sldId="710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3578010551" sldId="711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2272469274" sldId="712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16405979" sldId="713"/>
        </pc:sldMkLst>
      </pc:sldChg>
      <pc:sldChg chg="del">
        <pc:chgData name="Li, Yunyi [E CPE]" userId="7df35fcf-ab21-4780-aba3-023042ccffe1" providerId="ADAL" clId="{BFA89EA5-A1CA-4E1C-B26F-7A82B70C7B5E}" dt="2025-09-16T15:51:04.807" v="0" actId="47"/>
        <pc:sldMkLst>
          <pc:docMk/>
          <pc:sldMk cId="1898648696" sldId="714"/>
        </pc:sldMkLst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55A0C9-E830-1241-BEA3-6925DA004ECF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8984522-76EF-EF4D-8870-07F3436BA4E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090241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6845082-6AF3-024B-A14D-C5AD8123919E}" type="datetimeFigureOut">
              <a:rPr lang="en-US" smtClean="0"/>
              <a:pPr/>
              <a:t>9/16/2025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4A6D18E-8B09-B24B-9169-4FC527B8D84F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79256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21338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934897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710647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719903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656618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69127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81906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13135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786248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8901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75448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84323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793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545053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659815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84231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496700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632827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39960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108112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260210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17267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213812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20303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590248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27778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562583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513800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720221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412034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585801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143114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77478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069898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962823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406114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030484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493777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552671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424617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497745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982933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602236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05411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783096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44225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448488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560828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363916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622052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346205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72122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235110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87825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069629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84166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65507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251100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809030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674595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880293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693645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551252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418217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054253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399753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23358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780939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078889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024286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927255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8872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680772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312015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3999458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89B2AC8-8ABA-7EF0-9E51-E41CE04691D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260E37D-D0E3-7F27-1B58-1240DF0E19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E914B44-6C5F-C726-5230-7FBC7ED829A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2209790-8C8E-3282-4BFE-04093F4EA0B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4A6D18E-8B09-B24B-9169-4FC527B8D84F}" type="slidenum">
              <a:rPr lang="en-US" smtClean="0"/>
              <a:pPr/>
              <a:t>79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7102937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5588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009819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ChangeArrowheads="1"/>
          </p:cNvSpPr>
          <p:nvPr/>
        </p:nvSpPr>
        <p:spPr bwMode="auto">
          <a:xfrm>
            <a:off x="0" y="0"/>
            <a:ext cx="9144000" cy="1828800"/>
          </a:xfrm>
          <a:prstGeom prst="rect">
            <a:avLst/>
          </a:prstGeom>
          <a:solidFill>
            <a:srgbClr val="C8102E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6" name="Rectangle 4"/>
          <p:cNvSpPr>
            <a:spLocks noGrp="1" noChangeArrowheads="1"/>
          </p:cNvSpPr>
          <p:nvPr>
            <p:ph type="ctrTitle"/>
          </p:nvPr>
        </p:nvSpPr>
        <p:spPr>
          <a:xfrm>
            <a:off x="533400" y="2514600"/>
            <a:ext cx="6629400" cy="1066800"/>
          </a:xfrm>
        </p:spPr>
        <p:txBody>
          <a:bodyPr anchor="b"/>
          <a:lstStyle>
            <a:lvl1pPr>
              <a:defRPr>
                <a:solidFill>
                  <a:srgbClr val="F1BE48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077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533400" y="3581400"/>
            <a:ext cx="6248400" cy="1752600"/>
          </a:xfrm>
        </p:spPr>
        <p:txBody>
          <a:bodyPr/>
          <a:lstStyle>
            <a:lvl1pPr marL="0" indent="0">
              <a:buFont typeface="Times" charset="0"/>
              <a:buNone/>
              <a:defRPr sz="2400"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3078" name="Text Box 6"/>
          <p:cNvSpPr txBox="1">
            <a:spLocks noChangeArrowheads="1"/>
          </p:cNvSpPr>
          <p:nvPr/>
        </p:nvSpPr>
        <p:spPr bwMode="auto">
          <a:xfrm>
            <a:off x="212725" y="3489325"/>
            <a:ext cx="184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10" name="Picture 11" descr="ISU LEFT white.eps"/>
          <p:cNvPicPr>
            <a:picLocks noChangeAspect="1"/>
          </p:cNvPicPr>
          <p:nvPr userDrawn="1"/>
        </p:nvPicPr>
        <p:blipFill>
          <a:blip r:embed="rId2"/>
          <a:srcRect b="38235"/>
          <a:stretch>
            <a:fillRect/>
          </a:stretch>
        </p:blipFill>
        <p:spPr bwMode="auto">
          <a:xfrm>
            <a:off x="533400" y="830263"/>
            <a:ext cx="4724400" cy="388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468313" y="1295400"/>
            <a:ext cx="3657600" cy="457200"/>
          </a:xfrm>
        </p:spPr>
        <p:txBody>
          <a:bodyPr/>
          <a:lstStyle>
            <a:lvl1pPr marL="0" indent="0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 dirty="0"/>
              <a:t>Unit Name Goes Here</a:t>
            </a:r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57950" y="152400"/>
            <a:ext cx="2000250" cy="50292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2400"/>
            <a:ext cx="5848350" cy="50292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C8102E"/>
              </a:buClr>
              <a:defRPr/>
            </a:lvl1pPr>
            <a:lvl2pPr>
              <a:buClr>
                <a:srgbClr val="C8102E"/>
              </a:buClr>
              <a:defRPr/>
            </a:lvl2pPr>
            <a:lvl3pPr>
              <a:buClr>
                <a:srgbClr val="C8102E"/>
              </a:buClr>
              <a:defRPr/>
            </a:lvl3pPr>
            <a:lvl4pPr>
              <a:buClr>
                <a:srgbClr val="C8102E"/>
              </a:buClr>
              <a:defRPr/>
            </a:lvl4pPr>
            <a:lvl5pPr>
              <a:buClr>
                <a:srgbClr val="C8102E"/>
              </a:buCl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066800"/>
            <a:ext cx="37338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4400" y="1066800"/>
            <a:ext cx="37338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4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Rectangle 8"/>
          <p:cNvSpPr>
            <a:spLocks noChangeArrowheads="1"/>
          </p:cNvSpPr>
          <p:nvPr userDrawn="1"/>
        </p:nvSpPr>
        <p:spPr bwMode="auto">
          <a:xfrm>
            <a:off x="0" y="6096000"/>
            <a:ext cx="9144000" cy="762000"/>
          </a:xfrm>
          <a:prstGeom prst="rect">
            <a:avLst/>
          </a:prstGeom>
          <a:solidFill>
            <a:srgbClr val="C8102E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52400"/>
            <a:ext cx="77724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1066800"/>
            <a:ext cx="76200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35" name="Text Box 11"/>
          <p:cNvSpPr txBox="1">
            <a:spLocks noChangeArrowheads="1"/>
          </p:cNvSpPr>
          <p:nvPr/>
        </p:nvSpPr>
        <p:spPr bwMode="auto">
          <a:xfrm>
            <a:off x="212725" y="3489325"/>
            <a:ext cx="184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12" name="Picture 11" descr="ISU LEFT white.eps"/>
          <p:cNvPicPr>
            <a:picLocks noChangeAspect="1"/>
          </p:cNvPicPr>
          <p:nvPr userDrawn="1"/>
        </p:nvPicPr>
        <p:blipFill>
          <a:blip r:embed="rId13"/>
          <a:srcRect b="38235"/>
          <a:stretch>
            <a:fillRect/>
          </a:stretch>
        </p:blipFill>
        <p:spPr bwMode="auto">
          <a:xfrm>
            <a:off x="533400" y="6365927"/>
            <a:ext cx="3200400" cy="263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Footer Placeholder 5"/>
          <p:cNvSpPr>
            <a:spLocks noGrp="1"/>
          </p:cNvSpPr>
          <p:nvPr>
            <p:ph type="ftr" sz="quarter" idx="3"/>
          </p:nvPr>
        </p:nvSpPr>
        <p:spPr>
          <a:xfrm>
            <a:off x="5715000" y="631510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 b="1" i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algn="r"/>
            <a:r>
              <a:rPr lang="en-US" dirty="0"/>
              <a:t>Unit Name Goes Here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l" rtl="0" fontAlgn="base">
        <a:spcBef>
          <a:spcPct val="0"/>
        </a:spcBef>
        <a:spcAft>
          <a:spcPct val="0"/>
        </a:spcAft>
        <a:defRPr sz="3500">
          <a:solidFill>
            <a:srgbClr val="C8102E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2pPr>
      <a:lvl3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3pPr>
      <a:lvl4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4pPr>
      <a:lvl5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9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/Relationships>
</file>

<file path=ppt/slides/_rels/slide11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0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/Relationships>
</file>

<file path=ppt/slides/_rels/slide12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1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2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3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4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5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6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/Relationships>
</file>

<file path=ppt/slides/_rels/slide18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17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21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20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22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21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/Relationships>
</file>

<file path=ppt/slides/_rels/slide23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22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26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25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27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26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43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6" Type="http://schemas.openxmlformats.org/officeDocument/2006/relationships/image" Target="NULL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150" Type="http://schemas.openxmlformats.org/officeDocument/2006/relationships/image" Target="NULL"/><Relationship Id="rId3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27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28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image" Target="NULL"/><Relationship Id="rId26" Type="http://schemas.openxmlformats.org/officeDocument/2006/relationships/image" Target="NULL"/><Relationship Id="rId39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50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2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" Type="http://schemas.openxmlformats.org/officeDocument/2006/relationships/image" Target="NULL"/><Relationship Id="rId10" Type="http://schemas.openxmlformats.org/officeDocument/2006/relationships/image" Target="NULL"/><Relationship Id="rId19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../media/image16.png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29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0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1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2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3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84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0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72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67" Type="http://schemas.openxmlformats.org/officeDocument/2006/relationships/image" Target="NULL"/><Relationship Id="rId103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09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0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4.xm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82" Type="http://schemas.openxmlformats.org/officeDocument/2006/relationships/image" Target="NUL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38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37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3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50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51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38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5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26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122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6" Type="http://schemas.openxmlformats.org/officeDocument/2006/relationships/image" Target="NULL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image" Target="NULL"/><Relationship Id="rId26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image" Target="NULL"/><Relationship Id="rId55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3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57" Type="http://schemas.openxmlformats.org/officeDocument/2006/relationships/image" Target="NULL"/><Relationship Id="rId61" Type="http://schemas.openxmlformats.org/officeDocument/2006/relationships/image" Target="NULL"/><Relationship Id="rId10" Type="http://schemas.openxmlformats.org/officeDocument/2006/relationships/image" Target="NULL"/><Relationship Id="rId19" Type="http://schemas.openxmlformats.org/officeDocument/2006/relationships/image" Target="NULL"/><Relationship Id="rId31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../media/image16.png"/><Relationship Id="rId8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/Relationships>
</file>

<file path=ppt/slides/_rels/slide40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154" Type="http://schemas.openxmlformats.org/officeDocument/2006/relationships/image" Target="NULL"/><Relationship Id="rId16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142" Type="http://schemas.openxmlformats.org/officeDocument/2006/relationships/image" Target="NULL"/><Relationship Id="rId150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145" Type="http://schemas.openxmlformats.org/officeDocument/2006/relationships/image" Target="NULL"/><Relationship Id="rId153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73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15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39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61" Type="http://schemas.openxmlformats.org/officeDocument/2006/relationships/image" Target="NULL"/><Relationship Id="rId152" Type="http://schemas.openxmlformats.org/officeDocument/2006/relationships/image" Target="NUL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43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42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02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43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00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01" Type="http://schemas.openxmlformats.org/officeDocument/2006/relationships/image" Target="NULL"/><Relationship Id="rId122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154" Type="http://schemas.openxmlformats.org/officeDocument/2006/relationships/image" Target="NULL"/><Relationship Id="rId159" Type="http://schemas.openxmlformats.org/officeDocument/2006/relationships/image" Target="NULL"/><Relationship Id="rId175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70" Type="http://schemas.openxmlformats.org/officeDocument/2006/relationships/image" Target="NULL"/><Relationship Id="rId191" Type="http://schemas.openxmlformats.org/officeDocument/2006/relationships/image" Target="NULL"/><Relationship Id="rId107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60" Type="http://schemas.openxmlformats.org/officeDocument/2006/relationships/image" Target="NULL"/><Relationship Id="rId165" Type="http://schemas.openxmlformats.org/officeDocument/2006/relationships/image" Target="NULL"/><Relationship Id="rId181" Type="http://schemas.openxmlformats.org/officeDocument/2006/relationships/image" Target="NULL"/><Relationship Id="rId186" Type="http://schemas.openxmlformats.org/officeDocument/2006/relationships/image" Target="NULL"/><Relationship Id="rId147" Type="http://schemas.openxmlformats.org/officeDocument/2006/relationships/image" Target="NULL"/><Relationship Id="rId16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2" Type="http://schemas.openxmlformats.org/officeDocument/2006/relationships/image" Target="NULL"/><Relationship Id="rId150" Type="http://schemas.openxmlformats.org/officeDocument/2006/relationships/image" Target="NULL"/><Relationship Id="rId155" Type="http://schemas.openxmlformats.org/officeDocument/2006/relationships/image" Target="NULL"/><Relationship Id="rId163" Type="http://schemas.openxmlformats.org/officeDocument/2006/relationships/image" Target="NULL"/><Relationship Id="rId171" Type="http://schemas.openxmlformats.org/officeDocument/2006/relationships/image" Target="NULL"/><Relationship Id="rId176" Type="http://schemas.openxmlformats.org/officeDocument/2006/relationships/image" Target="NULL"/><Relationship Id="rId184" Type="http://schemas.openxmlformats.org/officeDocument/2006/relationships/image" Target="NULL"/><Relationship Id="rId189" Type="http://schemas.openxmlformats.org/officeDocument/2006/relationships/image" Target="NULL"/><Relationship Id="rId192" Type="http://schemas.openxmlformats.org/officeDocument/2006/relationships/image" Target="NULL"/><Relationship Id="rId121" Type="http://schemas.openxmlformats.org/officeDocument/2006/relationships/image" Target="NULL"/><Relationship Id="rId15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145" Type="http://schemas.openxmlformats.org/officeDocument/2006/relationships/image" Target="NULL"/><Relationship Id="rId153" Type="http://schemas.openxmlformats.org/officeDocument/2006/relationships/image" Target="NULL"/><Relationship Id="rId161" Type="http://schemas.openxmlformats.org/officeDocument/2006/relationships/image" Target="NULL"/><Relationship Id="rId166" Type="http://schemas.openxmlformats.org/officeDocument/2006/relationships/image" Target="NULL"/><Relationship Id="rId174" Type="http://schemas.openxmlformats.org/officeDocument/2006/relationships/image" Target="NULL"/><Relationship Id="rId179" Type="http://schemas.openxmlformats.org/officeDocument/2006/relationships/image" Target="NULL"/><Relationship Id="rId182" Type="http://schemas.openxmlformats.org/officeDocument/2006/relationships/image" Target="NULL"/><Relationship Id="rId187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190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151" Type="http://schemas.openxmlformats.org/officeDocument/2006/relationships/image" Target="NULL"/><Relationship Id="rId156" Type="http://schemas.openxmlformats.org/officeDocument/2006/relationships/image" Target="NULL"/><Relationship Id="rId164" Type="http://schemas.openxmlformats.org/officeDocument/2006/relationships/image" Target="NULL"/><Relationship Id="rId169" Type="http://schemas.openxmlformats.org/officeDocument/2006/relationships/image" Target="NULL"/><Relationship Id="rId177" Type="http://schemas.openxmlformats.org/officeDocument/2006/relationships/image" Target="NULL"/><Relationship Id="rId185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72" Type="http://schemas.openxmlformats.org/officeDocument/2006/relationships/image" Target="NULL"/><Relationship Id="rId180" Type="http://schemas.openxmlformats.org/officeDocument/2006/relationships/image" Target="NULL"/><Relationship Id="rId109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167" Type="http://schemas.openxmlformats.org/officeDocument/2006/relationships/image" Target="NULL"/><Relationship Id="rId188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62" Type="http://schemas.openxmlformats.org/officeDocument/2006/relationships/image" Target="NULL"/><Relationship Id="rId183" Type="http://schemas.openxmlformats.org/officeDocument/2006/relationships/image" Target="NULL"/><Relationship Id="rId2" Type="http://schemas.openxmlformats.org/officeDocument/2006/relationships/notesSlide" Target="../notesSlides/notesSlide44.xml"/><Relationship Id="rId157" Type="http://schemas.openxmlformats.org/officeDocument/2006/relationships/image" Target="NULL"/><Relationship Id="rId178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52" Type="http://schemas.openxmlformats.org/officeDocument/2006/relationships/image" Target="NULL"/><Relationship Id="rId173" Type="http://schemas.openxmlformats.org/officeDocument/2006/relationships/image" Target="NULL"/></Relationships>
</file>

<file path=ppt/slides/_rels/slide46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5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6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48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7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49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8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image" Target="NULL"/><Relationship Id="rId26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image" Target="NULL"/><Relationship Id="rId5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.xml"/><Relationship Id="rId16" Type="http://schemas.openxmlformats.org/officeDocument/2006/relationships/image" Target="NULL"/><Relationship Id="rId20" Type="http://schemas.openxmlformats.org/officeDocument/2006/relationships/image" Target="NULL"/><Relationship Id="rId29" Type="http://schemas.openxmlformats.org/officeDocument/2006/relationships/image" Target="NULL"/><Relationship Id="rId54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19" Type="http://schemas.openxmlformats.org/officeDocument/2006/relationships/image" Target="NULL"/><Relationship Id="rId31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8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59" Type="http://schemas.openxmlformats.org/officeDocument/2006/relationships/image" Target="../media/image16.png"/></Relationships>
</file>

<file path=ppt/slides/_rels/slide50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49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50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51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55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2" Type="http://schemas.openxmlformats.org/officeDocument/2006/relationships/notesSlide" Target="../notesSlides/notesSlide54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7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56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55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122" Type="http://schemas.openxmlformats.org/officeDocument/2006/relationships/image" Target="NULL"/><Relationship Id="rId143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154" Type="http://schemas.openxmlformats.org/officeDocument/2006/relationships/image" Target="NULL"/><Relationship Id="rId159" Type="http://schemas.openxmlformats.org/officeDocument/2006/relationships/image" Target="NULL"/><Relationship Id="rId175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70" Type="http://schemas.openxmlformats.org/officeDocument/2006/relationships/image" Target="NULL"/><Relationship Id="rId191" Type="http://schemas.openxmlformats.org/officeDocument/2006/relationships/image" Target="NULL"/><Relationship Id="rId107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60" Type="http://schemas.openxmlformats.org/officeDocument/2006/relationships/image" Target="NULL"/><Relationship Id="rId165" Type="http://schemas.openxmlformats.org/officeDocument/2006/relationships/image" Target="NULL"/><Relationship Id="rId181" Type="http://schemas.openxmlformats.org/officeDocument/2006/relationships/image" Target="NULL"/><Relationship Id="rId186" Type="http://schemas.openxmlformats.org/officeDocument/2006/relationships/image" Target="NULL"/><Relationship Id="rId147" Type="http://schemas.openxmlformats.org/officeDocument/2006/relationships/image" Target="NULL"/><Relationship Id="rId16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2" Type="http://schemas.openxmlformats.org/officeDocument/2006/relationships/image" Target="NULL"/><Relationship Id="rId150" Type="http://schemas.openxmlformats.org/officeDocument/2006/relationships/image" Target="NULL"/><Relationship Id="rId155" Type="http://schemas.openxmlformats.org/officeDocument/2006/relationships/image" Target="NULL"/><Relationship Id="rId163" Type="http://schemas.openxmlformats.org/officeDocument/2006/relationships/image" Target="NULL"/><Relationship Id="rId171" Type="http://schemas.openxmlformats.org/officeDocument/2006/relationships/image" Target="NULL"/><Relationship Id="rId176" Type="http://schemas.openxmlformats.org/officeDocument/2006/relationships/image" Target="NULL"/><Relationship Id="rId121" Type="http://schemas.openxmlformats.org/officeDocument/2006/relationships/image" Target="NULL"/><Relationship Id="rId184" Type="http://schemas.openxmlformats.org/officeDocument/2006/relationships/image" Target="NULL"/><Relationship Id="rId189" Type="http://schemas.openxmlformats.org/officeDocument/2006/relationships/image" Target="NULL"/><Relationship Id="rId192" Type="http://schemas.openxmlformats.org/officeDocument/2006/relationships/image" Target="NULL"/><Relationship Id="rId15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145" Type="http://schemas.openxmlformats.org/officeDocument/2006/relationships/image" Target="NULL"/><Relationship Id="rId153" Type="http://schemas.openxmlformats.org/officeDocument/2006/relationships/image" Target="NULL"/><Relationship Id="rId161" Type="http://schemas.openxmlformats.org/officeDocument/2006/relationships/image" Target="NULL"/><Relationship Id="rId166" Type="http://schemas.openxmlformats.org/officeDocument/2006/relationships/image" Target="NULL"/><Relationship Id="rId174" Type="http://schemas.openxmlformats.org/officeDocument/2006/relationships/image" Target="NULL"/><Relationship Id="rId179" Type="http://schemas.openxmlformats.org/officeDocument/2006/relationships/image" Target="NULL"/><Relationship Id="rId182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87" Type="http://schemas.openxmlformats.org/officeDocument/2006/relationships/image" Target="NULL"/><Relationship Id="rId1" Type="http://schemas.openxmlformats.org/officeDocument/2006/relationships/slideLayout" Target="../slideLayouts/slideLayout2.xml"/><Relationship Id="rId190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151" Type="http://schemas.openxmlformats.org/officeDocument/2006/relationships/image" Target="NULL"/><Relationship Id="rId156" Type="http://schemas.openxmlformats.org/officeDocument/2006/relationships/image" Target="NULL"/><Relationship Id="rId164" Type="http://schemas.openxmlformats.org/officeDocument/2006/relationships/image" Target="NULL"/><Relationship Id="rId169" Type="http://schemas.openxmlformats.org/officeDocument/2006/relationships/image" Target="NULL"/><Relationship Id="rId177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85" Type="http://schemas.openxmlformats.org/officeDocument/2006/relationships/image" Target="NULL"/><Relationship Id="rId172" Type="http://schemas.openxmlformats.org/officeDocument/2006/relationships/image" Target="NULL"/><Relationship Id="rId180" Type="http://schemas.openxmlformats.org/officeDocument/2006/relationships/image" Target="NULL"/><Relationship Id="rId109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167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88" Type="http://schemas.openxmlformats.org/officeDocument/2006/relationships/image" Target="NULL"/><Relationship Id="rId162" Type="http://schemas.openxmlformats.org/officeDocument/2006/relationships/image" Target="NULL"/><Relationship Id="rId183" Type="http://schemas.openxmlformats.org/officeDocument/2006/relationships/image" Target="NULL"/><Relationship Id="rId2" Type="http://schemas.openxmlformats.org/officeDocument/2006/relationships/notesSlide" Target="../notesSlides/notesSlide56.xml"/><Relationship Id="rId157" Type="http://schemas.openxmlformats.org/officeDocument/2006/relationships/image" Target="NULL"/><Relationship Id="rId178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52" Type="http://schemas.openxmlformats.org/officeDocument/2006/relationships/image" Target="NULL"/><Relationship Id="rId173" Type="http://schemas.openxmlformats.org/officeDocument/2006/relationships/image" Target="NULL"/></Relationships>
</file>

<file path=ppt/slides/_rels/slide58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57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59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58.xml"/><Relationship Id="rId29" Type="http://schemas.openxmlformats.org/officeDocument/2006/relationships/image" Target="NULL"/><Relationship Id="rId24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image" Target="NULL"/><Relationship Id="rId26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image" Target="NULL"/><Relationship Id="rId55" Type="http://schemas.openxmlformats.org/officeDocument/2006/relationships/image" Target="NULL"/><Relationship Id="rId63" Type="http://schemas.openxmlformats.org/officeDocument/2006/relationships/image" Target="../media/image16.png"/><Relationship Id="rId7" Type="http://schemas.openxmlformats.org/officeDocument/2006/relationships/image" Target="NULL"/><Relationship Id="rId2" Type="http://schemas.openxmlformats.org/officeDocument/2006/relationships/notesSlide" Target="../notesSlides/notesSlide5.xml"/><Relationship Id="rId16" Type="http://schemas.openxmlformats.org/officeDocument/2006/relationships/image" Target="NULL"/><Relationship Id="rId29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57" Type="http://schemas.openxmlformats.org/officeDocument/2006/relationships/image" Target="NULL"/><Relationship Id="rId61" Type="http://schemas.openxmlformats.org/officeDocument/2006/relationships/image" Target="NULL"/><Relationship Id="rId10" Type="http://schemas.openxmlformats.org/officeDocument/2006/relationships/image" Target="NULL"/><Relationship Id="rId19" Type="http://schemas.openxmlformats.org/officeDocument/2006/relationships/image" Target="NULL"/><Relationship Id="rId31" Type="http://schemas.openxmlformats.org/officeDocument/2006/relationships/image" Target="NULL"/><Relationship Id="rId60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8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59" Type="http://schemas.openxmlformats.org/officeDocument/2006/relationships/image" Target="NULL"/><Relationship Id="rId20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/Relationships>
</file>

<file path=ppt/slides/_rels/slide60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59.xml"/><Relationship Id="rId29" Type="http://schemas.openxmlformats.org/officeDocument/2006/relationships/image" Target="NULL"/><Relationship Id="rId24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61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0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62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1.xml"/><Relationship Id="rId29" Type="http://schemas.openxmlformats.org/officeDocument/2006/relationships/image" Target="NULL"/><Relationship Id="rId24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63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2.xml"/><Relationship Id="rId29" Type="http://schemas.openxmlformats.org/officeDocument/2006/relationships/image" Target="NULL"/><Relationship Id="rId24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64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7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45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3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67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6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_rels/slide68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63" Type="http://schemas.openxmlformats.org/officeDocument/2006/relationships/image" Target="NULL"/><Relationship Id="rId84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74" Type="http://schemas.openxmlformats.org/officeDocument/2006/relationships/image" Target="NULL"/><Relationship Id="rId7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90" Type="http://schemas.openxmlformats.org/officeDocument/2006/relationships/image" Target="NULL"/><Relationship Id="rId95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0" Type="http://schemas.openxmlformats.org/officeDocument/2006/relationships/image" Target="NULL"/><Relationship Id="rId85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59" Type="http://schemas.openxmlformats.org/officeDocument/2006/relationships/image" Target="NULL"/><Relationship Id="rId108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54" Type="http://schemas.openxmlformats.org/officeDocument/2006/relationships/image" Target="NULL"/><Relationship Id="rId70" Type="http://schemas.openxmlformats.org/officeDocument/2006/relationships/image" Target="NULL"/><Relationship Id="rId75" Type="http://schemas.openxmlformats.org/officeDocument/2006/relationships/image" Target="NULL"/><Relationship Id="rId91" Type="http://schemas.openxmlformats.org/officeDocument/2006/relationships/image" Target="NULL"/><Relationship Id="rId96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49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44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81" Type="http://schemas.openxmlformats.org/officeDocument/2006/relationships/image" Target="NULL"/><Relationship Id="rId86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Relationship Id="rId76" Type="http://schemas.openxmlformats.org/officeDocument/2006/relationships/image" Target="NULL"/><Relationship Id="rId97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41" Type="http://schemas.openxmlformats.org/officeDocument/2006/relationships/image" Target="NULL"/><Relationship Id="rId7" Type="http://schemas.openxmlformats.org/officeDocument/2006/relationships/image" Target="NULL"/><Relationship Id="rId71" Type="http://schemas.openxmlformats.org/officeDocument/2006/relationships/image" Target="NULL"/><Relationship Id="rId92" Type="http://schemas.openxmlformats.org/officeDocument/2006/relationships/image" Target="NULL"/><Relationship Id="rId2" Type="http://schemas.openxmlformats.org/officeDocument/2006/relationships/notesSlide" Target="../notesSlides/notesSlide67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66" Type="http://schemas.openxmlformats.org/officeDocument/2006/relationships/image" Target="NULL"/><Relationship Id="rId87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61" Type="http://schemas.openxmlformats.org/officeDocument/2006/relationships/image" Target="NULL"/><Relationship Id="rId82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77" Type="http://schemas.openxmlformats.org/officeDocument/2006/relationships/image" Target="NULL"/><Relationship Id="rId126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72" Type="http://schemas.openxmlformats.org/officeDocument/2006/relationships/image" Target="NULL"/><Relationship Id="rId93" Type="http://schemas.openxmlformats.org/officeDocument/2006/relationships/image" Target="NULL"/><Relationship Id="rId98" Type="http://schemas.openxmlformats.org/officeDocument/2006/relationships/image" Target="NULL"/><Relationship Id="rId121" Type="http://schemas.openxmlformats.org/officeDocument/2006/relationships/image" Target="NULL"/><Relationship Id="rId142" Type="http://schemas.openxmlformats.org/officeDocument/2006/relationships/image" Target="NULL"/><Relationship Id="rId3" Type="http://schemas.openxmlformats.org/officeDocument/2006/relationships/image" Target="NULL"/><Relationship Id="rId25" Type="http://schemas.openxmlformats.org/officeDocument/2006/relationships/image" Target="NULL"/><Relationship Id="rId46" Type="http://schemas.openxmlformats.org/officeDocument/2006/relationships/image" Target="NULL"/><Relationship Id="rId67" Type="http://schemas.openxmlformats.org/officeDocument/2006/relationships/image" Target="NULL"/><Relationship Id="rId116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62" Type="http://schemas.openxmlformats.org/officeDocument/2006/relationships/image" Target="NULL"/><Relationship Id="rId83" Type="http://schemas.openxmlformats.org/officeDocument/2006/relationships/image" Target="NULL"/><Relationship Id="rId88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5" Type="http://schemas.openxmlformats.org/officeDocument/2006/relationships/image" Target="NULL"/><Relationship Id="rId36" Type="http://schemas.openxmlformats.org/officeDocument/2006/relationships/image" Target="NULL"/><Relationship Id="rId57" Type="http://schemas.openxmlformats.org/officeDocument/2006/relationships/image" Target="NULL"/><Relationship Id="rId106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52" Type="http://schemas.openxmlformats.org/officeDocument/2006/relationships/image" Target="NULL"/><Relationship Id="rId73" Type="http://schemas.openxmlformats.org/officeDocument/2006/relationships/image" Target="NULL"/><Relationship Id="rId78" Type="http://schemas.openxmlformats.org/officeDocument/2006/relationships/image" Target="NULL"/><Relationship Id="rId94" Type="http://schemas.openxmlformats.org/officeDocument/2006/relationships/image" Target="NULL"/><Relationship Id="rId99" Type="http://schemas.openxmlformats.org/officeDocument/2006/relationships/image" Target="NULL"/><Relationship Id="rId122" Type="http://schemas.openxmlformats.org/officeDocument/2006/relationships/image" Target="NULL"/><Relationship Id="rId143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26" Type="http://schemas.openxmlformats.org/officeDocument/2006/relationships/image" Target="NULL"/><Relationship Id="rId47" Type="http://schemas.openxmlformats.org/officeDocument/2006/relationships/image" Target="NULL"/><Relationship Id="rId68" Type="http://schemas.openxmlformats.org/officeDocument/2006/relationships/image" Target="NULL"/><Relationship Id="rId89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/Relationships>
</file>

<file path=ppt/slides/_rels/slide69.xml.rels><?xml version="1.0" encoding="UTF-8" standalone="yes"?>
<Relationships xmlns="http://schemas.openxmlformats.org/package/2006/relationships"><Relationship Id="rId117" Type="http://schemas.openxmlformats.org/officeDocument/2006/relationships/image" Target="NULL"/><Relationship Id="rId154" Type="http://schemas.openxmlformats.org/officeDocument/2006/relationships/image" Target="NULL"/><Relationship Id="rId159" Type="http://schemas.openxmlformats.org/officeDocument/2006/relationships/image" Target="NULL"/><Relationship Id="rId175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70" Type="http://schemas.openxmlformats.org/officeDocument/2006/relationships/image" Target="NULL"/><Relationship Id="rId191" Type="http://schemas.openxmlformats.org/officeDocument/2006/relationships/image" Target="NULL"/><Relationship Id="rId107" Type="http://schemas.openxmlformats.org/officeDocument/2006/relationships/image" Target="NULL"/><Relationship Id="rId144" Type="http://schemas.openxmlformats.org/officeDocument/2006/relationships/image" Target="NULL"/><Relationship Id="rId149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160" Type="http://schemas.openxmlformats.org/officeDocument/2006/relationships/image" Target="NULL"/><Relationship Id="rId165" Type="http://schemas.openxmlformats.org/officeDocument/2006/relationships/image" Target="NULL"/><Relationship Id="rId181" Type="http://schemas.openxmlformats.org/officeDocument/2006/relationships/image" Target="NULL"/><Relationship Id="rId186" Type="http://schemas.openxmlformats.org/officeDocument/2006/relationships/image" Target="NULL"/><Relationship Id="rId147" Type="http://schemas.openxmlformats.org/officeDocument/2006/relationships/image" Target="NULL"/><Relationship Id="rId16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142" Type="http://schemas.openxmlformats.org/officeDocument/2006/relationships/image" Target="NULL"/><Relationship Id="rId150" Type="http://schemas.openxmlformats.org/officeDocument/2006/relationships/image" Target="NULL"/><Relationship Id="rId155" Type="http://schemas.openxmlformats.org/officeDocument/2006/relationships/image" Target="NULL"/><Relationship Id="rId163" Type="http://schemas.openxmlformats.org/officeDocument/2006/relationships/image" Target="NULL"/><Relationship Id="rId171" Type="http://schemas.openxmlformats.org/officeDocument/2006/relationships/image" Target="NULL"/><Relationship Id="rId176" Type="http://schemas.openxmlformats.org/officeDocument/2006/relationships/image" Target="NULL"/><Relationship Id="rId184" Type="http://schemas.openxmlformats.org/officeDocument/2006/relationships/image" Target="NULL"/><Relationship Id="rId189" Type="http://schemas.openxmlformats.org/officeDocument/2006/relationships/image" Target="NULL"/><Relationship Id="rId192" Type="http://schemas.openxmlformats.org/officeDocument/2006/relationships/image" Target="NULL"/><Relationship Id="rId121" Type="http://schemas.openxmlformats.org/officeDocument/2006/relationships/image" Target="NULL"/><Relationship Id="rId158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145" Type="http://schemas.openxmlformats.org/officeDocument/2006/relationships/image" Target="NULL"/><Relationship Id="rId153" Type="http://schemas.openxmlformats.org/officeDocument/2006/relationships/image" Target="NULL"/><Relationship Id="rId161" Type="http://schemas.openxmlformats.org/officeDocument/2006/relationships/image" Target="NULL"/><Relationship Id="rId166" Type="http://schemas.openxmlformats.org/officeDocument/2006/relationships/image" Target="NULL"/><Relationship Id="rId174" Type="http://schemas.openxmlformats.org/officeDocument/2006/relationships/image" Target="NULL"/><Relationship Id="rId179" Type="http://schemas.openxmlformats.org/officeDocument/2006/relationships/image" Target="NULL"/><Relationship Id="rId182" Type="http://schemas.openxmlformats.org/officeDocument/2006/relationships/image" Target="NULL"/><Relationship Id="rId187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190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43" Type="http://schemas.openxmlformats.org/officeDocument/2006/relationships/image" Target="NULL"/><Relationship Id="rId148" Type="http://schemas.openxmlformats.org/officeDocument/2006/relationships/image" Target="NULL"/><Relationship Id="rId151" Type="http://schemas.openxmlformats.org/officeDocument/2006/relationships/image" Target="NULL"/><Relationship Id="rId156" Type="http://schemas.openxmlformats.org/officeDocument/2006/relationships/image" Target="NULL"/><Relationship Id="rId164" Type="http://schemas.openxmlformats.org/officeDocument/2006/relationships/image" Target="NULL"/><Relationship Id="rId169" Type="http://schemas.openxmlformats.org/officeDocument/2006/relationships/image" Target="NULL"/><Relationship Id="rId177" Type="http://schemas.openxmlformats.org/officeDocument/2006/relationships/image" Target="NULL"/><Relationship Id="rId185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172" Type="http://schemas.openxmlformats.org/officeDocument/2006/relationships/image" Target="NULL"/><Relationship Id="rId180" Type="http://schemas.openxmlformats.org/officeDocument/2006/relationships/image" Target="NULL"/><Relationship Id="rId109" Type="http://schemas.openxmlformats.org/officeDocument/2006/relationships/image" Target="NULL"/><Relationship Id="rId141" Type="http://schemas.openxmlformats.org/officeDocument/2006/relationships/image" Target="NULL"/><Relationship Id="rId146" Type="http://schemas.openxmlformats.org/officeDocument/2006/relationships/image" Target="NULL"/><Relationship Id="rId167" Type="http://schemas.openxmlformats.org/officeDocument/2006/relationships/image" Target="NULL"/><Relationship Id="rId188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162" Type="http://schemas.openxmlformats.org/officeDocument/2006/relationships/image" Target="NULL"/><Relationship Id="rId183" Type="http://schemas.openxmlformats.org/officeDocument/2006/relationships/image" Target="NULL"/><Relationship Id="rId2" Type="http://schemas.openxmlformats.org/officeDocument/2006/relationships/notesSlide" Target="../notesSlides/notesSlide68.xml"/><Relationship Id="rId157" Type="http://schemas.openxmlformats.org/officeDocument/2006/relationships/image" Target="NULL"/><Relationship Id="rId178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52" Type="http://schemas.openxmlformats.org/officeDocument/2006/relationships/image" Target="NULL"/><Relationship Id="rId173" Type="http://schemas.openxmlformats.org/officeDocument/2006/relationships/image" Target="NULL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NULL"/><Relationship Id="rId18" Type="http://schemas.openxmlformats.org/officeDocument/2006/relationships/image" Target="NULL"/><Relationship Id="rId26" Type="http://schemas.openxmlformats.org/officeDocument/2006/relationships/image" Target="NULL"/><Relationship Id="rId21" Type="http://schemas.openxmlformats.org/officeDocument/2006/relationships/image" Target="NULL"/><Relationship Id="rId34" Type="http://schemas.openxmlformats.org/officeDocument/2006/relationships/image" Target="NULL"/><Relationship Id="rId55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57" Type="http://schemas.openxmlformats.org/officeDocument/2006/relationships/image" Target="NULL"/><Relationship Id="rId61" Type="http://schemas.openxmlformats.org/officeDocument/2006/relationships/image" Target="NULL"/><Relationship Id="rId10" Type="http://schemas.openxmlformats.org/officeDocument/2006/relationships/image" Target="NULL"/><Relationship Id="rId19" Type="http://schemas.openxmlformats.org/officeDocument/2006/relationships/image" Target="NULL"/><Relationship Id="rId31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../media/image16.png"/><Relationship Id="rId8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/Relationships>
</file>

<file path=ppt/slides/_rels/slide70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69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71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0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72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1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73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2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74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3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75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4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/Relationships>
</file>

<file path=ppt/slides/_rels/slide76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117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112" Type="http://schemas.openxmlformats.org/officeDocument/2006/relationships/image" Target="NULL"/><Relationship Id="rId133" Type="http://schemas.openxmlformats.org/officeDocument/2006/relationships/image" Target="NULL"/><Relationship Id="rId138" Type="http://schemas.openxmlformats.org/officeDocument/2006/relationships/image" Target="NULL"/><Relationship Id="rId16" Type="http://schemas.openxmlformats.org/officeDocument/2006/relationships/image" Target="NULL"/><Relationship Id="rId107" Type="http://schemas.openxmlformats.org/officeDocument/2006/relationships/image" Target="NULL"/><Relationship Id="rId11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53" Type="http://schemas.openxmlformats.org/officeDocument/2006/relationships/image" Target="NULL"/><Relationship Id="rId123" Type="http://schemas.openxmlformats.org/officeDocument/2006/relationships/image" Target="NULL"/><Relationship Id="rId128" Type="http://schemas.openxmlformats.org/officeDocument/2006/relationships/image" Target="NULL"/><Relationship Id="rId5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113" Type="http://schemas.openxmlformats.org/officeDocument/2006/relationships/image" Target="NULL"/><Relationship Id="rId118" Type="http://schemas.openxmlformats.org/officeDocument/2006/relationships/image" Target="NULL"/><Relationship Id="rId126" Type="http://schemas.openxmlformats.org/officeDocument/2006/relationships/image" Target="NULL"/><Relationship Id="rId134" Type="http://schemas.openxmlformats.org/officeDocument/2006/relationships/image" Target="NULL"/><Relationship Id="rId13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12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108" Type="http://schemas.openxmlformats.org/officeDocument/2006/relationships/image" Target="NULL"/><Relationship Id="rId116" Type="http://schemas.openxmlformats.org/officeDocument/2006/relationships/image" Target="NULL"/><Relationship Id="rId124" Type="http://schemas.openxmlformats.org/officeDocument/2006/relationships/image" Target="NULL"/><Relationship Id="rId129" Type="http://schemas.openxmlformats.org/officeDocument/2006/relationships/image" Target="NULL"/><Relationship Id="rId13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111" Type="http://schemas.openxmlformats.org/officeDocument/2006/relationships/image" Target="NULL"/><Relationship Id="rId132" Type="http://schemas.openxmlformats.org/officeDocument/2006/relationships/image" Target="NULL"/><Relationship Id="rId140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106" Type="http://schemas.openxmlformats.org/officeDocument/2006/relationships/image" Target="NULL"/><Relationship Id="rId114" Type="http://schemas.openxmlformats.org/officeDocument/2006/relationships/image" Target="NULL"/><Relationship Id="rId119" Type="http://schemas.openxmlformats.org/officeDocument/2006/relationships/image" Target="NULL"/><Relationship Id="rId12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122" Type="http://schemas.openxmlformats.org/officeDocument/2006/relationships/image" Target="NULL"/><Relationship Id="rId130" Type="http://schemas.openxmlformats.org/officeDocument/2006/relationships/image" Target="NULL"/><Relationship Id="rId13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10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120" Type="http://schemas.openxmlformats.org/officeDocument/2006/relationships/image" Target="NULL"/><Relationship Id="rId125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75.xml"/><Relationship Id="rId29" Type="http://schemas.openxmlformats.org/officeDocument/2006/relationships/image" Target="NULL"/><Relationship Id="rId24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110" Type="http://schemas.openxmlformats.org/officeDocument/2006/relationships/image" Target="NULL"/><Relationship Id="rId115" Type="http://schemas.openxmlformats.org/officeDocument/2006/relationships/image" Target="NULL"/><Relationship Id="rId131" Type="http://schemas.openxmlformats.org/officeDocument/2006/relationships/image" Target="NULL"/><Relationship Id="rId136" Type="http://schemas.openxmlformats.org/officeDocument/2006/relationships/image" Target="NULL"/><Relationship Id="rId19" Type="http://schemas.openxmlformats.org/officeDocument/2006/relationships/image" Target="NUL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4" Type="http://schemas.openxmlformats.org/officeDocument/2006/relationships/image" Target="NUL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NUL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5" Type="http://schemas.openxmlformats.org/officeDocument/2006/relationships/image" Target="NULL"/><Relationship Id="rId4" Type="http://schemas.openxmlformats.org/officeDocument/2006/relationships/image" Target="NULL"/></Relationships>
</file>

<file path=ppt/slides/_rels/slide9.xml.rels><?xml version="1.0" encoding="UTF-8" standalone="yes"?>
<Relationships xmlns="http://schemas.openxmlformats.org/package/2006/relationships"><Relationship Id="rId26" Type="http://schemas.openxmlformats.org/officeDocument/2006/relationships/image" Target="NULL"/><Relationship Id="rId21" Type="http://schemas.openxmlformats.org/officeDocument/2006/relationships/image" Target="NULL"/><Relationship Id="rId42" Type="http://schemas.openxmlformats.org/officeDocument/2006/relationships/image" Target="NULL"/><Relationship Id="rId47" Type="http://schemas.openxmlformats.org/officeDocument/2006/relationships/image" Target="NULL"/><Relationship Id="rId63" Type="http://schemas.openxmlformats.org/officeDocument/2006/relationships/image" Target="NULL"/><Relationship Id="rId68" Type="http://schemas.openxmlformats.org/officeDocument/2006/relationships/image" Target="NULL"/><Relationship Id="rId7" Type="http://schemas.openxmlformats.org/officeDocument/2006/relationships/image" Target="NULL"/><Relationship Id="rId2" Type="http://schemas.openxmlformats.org/officeDocument/2006/relationships/notesSlide" Target="../notesSlides/notesSlide8.xml"/><Relationship Id="rId16" Type="http://schemas.openxmlformats.org/officeDocument/2006/relationships/image" Target="NULL"/><Relationship Id="rId29" Type="http://schemas.openxmlformats.org/officeDocument/2006/relationships/image" Target="NULL"/><Relationship Id="rId11" Type="http://schemas.openxmlformats.org/officeDocument/2006/relationships/image" Target="NULL"/><Relationship Id="rId24" Type="http://schemas.openxmlformats.org/officeDocument/2006/relationships/image" Target="NULL"/><Relationship Id="rId32" Type="http://schemas.openxmlformats.org/officeDocument/2006/relationships/image" Target="NULL"/><Relationship Id="rId37" Type="http://schemas.openxmlformats.org/officeDocument/2006/relationships/image" Target="NULL"/><Relationship Id="rId40" Type="http://schemas.openxmlformats.org/officeDocument/2006/relationships/image" Target="NULL"/><Relationship Id="rId45" Type="http://schemas.openxmlformats.org/officeDocument/2006/relationships/image" Target="NULL"/><Relationship Id="rId53" Type="http://schemas.openxmlformats.org/officeDocument/2006/relationships/image" Target="NULL"/><Relationship Id="rId58" Type="http://schemas.openxmlformats.org/officeDocument/2006/relationships/image" Target="NULL"/><Relationship Id="rId66" Type="http://schemas.openxmlformats.org/officeDocument/2006/relationships/image" Target="NULL"/><Relationship Id="rId5" Type="http://schemas.openxmlformats.org/officeDocument/2006/relationships/image" Target="NULL"/><Relationship Id="rId61" Type="http://schemas.openxmlformats.org/officeDocument/2006/relationships/image" Target="NULL"/><Relationship Id="rId19" Type="http://schemas.openxmlformats.org/officeDocument/2006/relationships/image" Target="NULL"/><Relationship Id="rId14" Type="http://schemas.openxmlformats.org/officeDocument/2006/relationships/image" Target="NULL"/><Relationship Id="rId22" Type="http://schemas.openxmlformats.org/officeDocument/2006/relationships/image" Target="NULL"/><Relationship Id="rId27" Type="http://schemas.openxmlformats.org/officeDocument/2006/relationships/image" Target="NULL"/><Relationship Id="rId30" Type="http://schemas.openxmlformats.org/officeDocument/2006/relationships/image" Target="NULL"/><Relationship Id="rId35" Type="http://schemas.openxmlformats.org/officeDocument/2006/relationships/image" Target="NULL"/><Relationship Id="rId43" Type="http://schemas.openxmlformats.org/officeDocument/2006/relationships/image" Target="NULL"/><Relationship Id="rId48" Type="http://schemas.openxmlformats.org/officeDocument/2006/relationships/image" Target="NULL"/><Relationship Id="rId56" Type="http://schemas.openxmlformats.org/officeDocument/2006/relationships/image" Target="NULL"/><Relationship Id="rId64" Type="http://schemas.openxmlformats.org/officeDocument/2006/relationships/image" Target="NULL"/><Relationship Id="rId69" Type="http://schemas.openxmlformats.org/officeDocument/2006/relationships/image" Target="NULL"/><Relationship Id="rId8" Type="http://schemas.openxmlformats.org/officeDocument/2006/relationships/image" Target="NULL"/><Relationship Id="rId51" Type="http://schemas.openxmlformats.org/officeDocument/2006/relationships/image" Target="NULL"/><Relationship Id="rId3" Type="http://schemas.openxmlformats.org/officeDocument/2006/relationships/image" Target="NULL"/><Relationship Id="rId12" Type="http://schemas.openxmlformats.org/officeDocument/2006/relationships/image" Target="NULL"/><Relationship Id="rId17" Type="http://schemas.openxmlformats.org/officeDocument/2006/relationships/image" Target="NULL"/><Relationship Id="rId25" Type="http://schemas.openxmlformats.org/officeDocument/2006/relationships/image" Target="NULL"/><Relationship Id="rId33" Type="http://schemas.openxmlformats.org/officeDocument/2006/relationships/image" Target="NULL"/><Relationship Id="rId38" Type="http://schemas.openxmlformats.org/officeDocument/2006/relationships/image" Target="NULL"/><Relationship Id="rId46" Type="http://schemas.openxmlformats.org/officeDocument/2006/relationships/image" Target="NULL"/><Relationship Id="rId59" Type="http://schemas.openxmlformats.org/officeDocument/2006/relationships/image" Target="NULL"/><Relationship Id="rId67" Type="http://schemas.openxmlformats.org/officeDocument/2006/relationships/image" Target="NULL"/><Relationship Id="rId20" Type="http://schemas.openxmlformats.org/officeDocument/2006/relationships/image" Target="NULL"/><Relationship Id="rId41" Type="http://schemas.openxmlformats.org/officeDocument/2006/relationships/image" Target="NULL"/><Relationship Id="rId54" Type="http://schemas.openxmlformats.org/officeDocument/2006/relationships/image" Target="NULL"/><Relationship Id="rId62" Type="http://schemas.openxmlformats.org/officeDocument/2006/relationships/image" Target="NULL"/><Relationship Id="rId1" Type="http://schemas.openxmlformats.org/officeDocument/2006/relationships/slideLayout" Target="../slideLayouts/slideLayout2.xml"/><Relationship Id="rId6" Type="http://schemas.openxmlformats.org/officeDocument/2006/relationships/image" Target="NULL"/><Relationship Id="rId15" Type="http://schemas.openxmlformats.org/officeDocument/2006/relationships/image" Target="NULL"/><Relationship Id="rId23" Type="http://schemas.openxmlformats.org/officeDocument/2006/relationships/image" Target="NULL"/><Relationship Id="rId28" Type="http://schemas.openxmlformats.org/officeDocument/2006/relationships/image" Target="NULL"/><Relationship Id="rId36" Type="http://schemas.openxmlformats.org/officeDocument/2006/relationships/image" Target="NULL"/><Relationship Id="rId49" Type="http://schemas.openxmlformats.org/officeDocument/2006/relationships/image" Target="NULL"/><Relationship Id="rId57" Type="http://schemas.openxmlformats.org/officeDocument/2006/relationships/image" Target="NULL"/><Relationship Id="rId10" Type="http://schemas.openxmlformats.org/officeDocument/2006/relationships/image" Target="NULL"/><Relationship Id="rId31" Type="http://schemas.openxmlformats.org/officeDocument/2006/relationships/image" Target="NULL"/><Relationship Id="rId44" Type="http://schemas.openxmlformats.org/officeDocument/2006/relationships/image" Target="NULL"/><Relationship Id="rId52" Type="http://schemas.openxmlformats.org/officeDocument/2006/relationships/image" Target="NULL"/><Relationship Id="rId60" Type="http://schemas.openxmlformats.org/officeDocument/2006/relationships/image" Target="NULL"/><Relationship Id="rId65" Type="http://schemas.openxmlformats.org/officeDocument/2006/relationships/image" Target="NULL"/><Relationship Id="rId4" Type="http://schemas.openxmlformats.org/officeDocument/2006/relationships/image" Target="NULL"/><Relationship Id="rId9" Type="http://schemas.openxmlformats.org/officeDocument/2006/relationships/image" Target="NULL"/><Relationship Id="rId13" Type="http://schemas.openxmlformats.org/officeDocument/2006/relationships/image" Target="NULL"/><Relationship Id="rId18" Type="http://schemas.openxmlformats.org/officeDocument/2006/relationships/image" Target="NULL"/><Relationship Id="rId39" Type="http://schemas.openxmlformats.org/officeDocument/2006/relationships/image" Target="NULL"/><Relationship Id="rId34" Type="http://schemas.openxmlformats.org/officeDocument/2006/relationships/image" Target="NULL"/><Relationship Id="rId50" Type="http://schemas.openxmlformats.org/officeDocument/2006/relationships/image" Target="NULL"/><Relationship Id="rId55" Type="http://schemas.openxmlformats.org/officeDocument/2006/relationships/image" Target="NUL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9956" y="2740707"/>
            <a:ext cx="7304087" cy="1066800"/>
          </a:xfrm>
        </p:spPr>
        <p:txBody>
          <a:bodyPr/>
          <a:lstStyle/>
          <a:p>
            <a:pPr algn="ctr"/>
            <a:r>
              <a:rPr lang="en-US" altLang="zh-CN" dirty="0" err="1"/>
              <a:t>OpenDSS</a:t>
            </a:r>
            <a:r>
              <a:rPr lang="en-US" altLang="zh-CN" dirty="0"/>
              <a:t> – Modeling A Transformer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47800" y="4724400"/>
            <a:ext cx="6248400" cy="1371600"/>
          </a:xfrm>
        </p:spPr>
        <p:txBody>
          <a:bodyPr/>
          <a:lstStyle/>
          <a:p>
            <a:pPr algn="ctr">
              <a:buNone/>
            </a:pPr>
            <a: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Dr. </a:t>
            </a:r>
            <a:r>
              <a:rPr lang="en-US" b="0" i="0" dirty="0" err="1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Zhaoyu</a:t>
            </a:r>
            <a: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Wang</a:t>
            </a:r>
            <a:b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1113 Coover Hall, Ames, IA</a:t>
            </a:r>
            <a:b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</a:br>
            <a:r>
              <a:rPr lang="en-US" b="0" i="0" dirty="0">
                <a:solidFill>
                  <a:srgbClr val="000000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wzy@iastate.edu</a:t>
            </a:r>
            <a:endParaRPr lang="en-US" sz="1200" dirty="0">
              <a:latin typeface="Calibri" panose="020F0502020204030204" pitchFamily="34" charset="0"/>
              <a:ea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</p:txBody>
      </p:sp>
    </p:spTree>
    <p:extLst>
      <p:ext uri="{BB962C8B-B14F-4D97-AF65-F5344CB8AC3E}">
        <p14:creationId xmlns:p14="http://schemas.microsoft.com/office/powerpoint/2010/main" val="87335422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22" name="Rectangle 621">
            <a:extLst>
              <a:ext uri="{FF2B5EF4-FFF2-40B4-BE49-F238E27FC236}">
                <a16:creationId xmlns:a16="http://schemas.microsoft.com/office/drawing/2014/main" id="{65233BAE-7489-4A95-B700-36AA2B4706CD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2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021C056-78D8-4836-83D4-4B4E5E48A080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54859" y="243509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165" y="305183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 flipH="1">
              <a:off x="531188" y="30205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0709" y="468060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308736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 flipH="1">
              <a:off x="512932" y="465249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62015" y="569343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16200000">
              <a:off x="954876" y="239125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6774" y="305164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4392" y="471137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318975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81694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16200000">
              <a:off x="955670" y="301593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55" y="245871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16200000">
              <a:off x="831845" y="464232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142048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2474" y="308974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3286" y="243013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16200000">
              <a:off x="721514" y="301514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0EA0DEB-DE06-40E5-AD0F-A225FFCC6E1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3902AA3F-F28A-44C1-946D-7BF2315EA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8CCE3B93-BA6C-4A1D-B3E6-1A488A184F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CBF97C78-9D88-4398-81FF-027177AC7F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A20CD0DD-E1C0-4EA6-B59D-39945F276B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EA76F255-A964-43BA-976C-667F8DB251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800E1A55-B1E5-4297-B634-713869C7C8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2428188E-CEE9-4D97-8783-D34F27874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7232012-8ED0-42D8-9C81-8BF903A3B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45BC12-DBE5-4088-BA41-482D1A9179C9}"/>
              </a:ext>
            </a:extLst>
          </p:cNvPr>
          <p:cNvGrpSpPr/>
          <p:nvPr/>
        </p:nvGrpSpPr>
        <p:grpSpPr>
          <a:xfrm>
            <a:off x="4710430" y="1129121"/>
            <a:ext cx="4108453" cy="4868988"/>
            <a:chOff x="4710430" y="1129121"/>
            <a:chExt cx="4108453" cy="4868988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58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5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60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61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62"/>
                  <a:stretch>
                    <a:fillRect l="-33333" r="-40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6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6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6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67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68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69"/>
                  <a:stretch>
                    <a:fillRect l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70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71"/>
                  <a:stretch>
                    <a:fillRect l="-33333" r="-2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72"/>
                  <a:stretch>
                    <a:fillRect l="-208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73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74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75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76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77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78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79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8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81"/>
                  <a:stretch>
                    <a:fillRect l="-22727" r="-4545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8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85"/>
                  <a:stretch>
                    <a:fillRect l="-208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86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87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88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89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90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151123" y="24862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25698" y="30315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6073" y="39286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84423" y="44769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818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025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0000" r="-6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4286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10000" r="-12000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16129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5152" r="-303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8000" r="-80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6897" r="-8621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13158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1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1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1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 flipH="1">
              <a:off x="4874751" y="30018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Connector 749">
              <a:extLst>
                <a:ext uri="{FF2B5EF4-FFF2-40B4-BE49-F238E27FC236}">
                  <a16:creationId xmlns:a16="http://schemas.microsoft.com/office/drawing/2014/main" id="{CA8E6E0A-9043-402A-856A-9873D8CD7E2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86330" y="30623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 flipH="1">
              <a:off x="4874751" y="44496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2" name="Arc 751">
              <a:extLst>
                <a:ext uri="{FF2B5EF4-FFF2-40B4-BE49-F238E27FC236}">
                  <a16:creationId xmlns:a16="http://schemas.microsoft.com/office/drawing/2014/main" id="{D6DF4AE9-D200-4B05-8312-601398E22C46}"/>
                </a:ext>
              </a:extLst>
            </p:cNvPr>
            <p:cNvSpPr/>
            <p:nvPr/>
          </p:nvSpPr>
          <p:spPr bwMode="auto">
            <a:xfrm rot="16200000">
              <a:off x="5357817" y="24533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Connector 755">
              <a:extLst>
                <a:ext uri="{FF2B5EF4-FFF2-40B4-BE49-F238E27FC236}">
                  <a16:creationId xmlns:a16="http://schemas.microsoft.com/office/drawing/2014/main" id="{B7A5413F-EE2A-4E62-93F8-E1F1B2CA44D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268058" y="30283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7" name="Straight Connector 946">
              <a:extLst>
                <a:ext uri="{FF2B5EF4-FFF2-40B4-BE49-F238E27FC236}">
                  <a16:creationId xmlns:a16="http://schemas.microsoft.com/office/drawing/2014/main" id="{509D4A54-03D6-4AB8-B492-0B6462A4BDA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265676" y="45030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13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9517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951748"/>
                  <a:ext cx="112274" cy="153504"/>
                </a:xfrm>
                <a:prstGeom prst="rect">
                  <a:avLst/>
                </a:prstGeom>
                <a:blipFill>
                  <a:blip r:embed="rId132"/>
                  <a:stretch>
                    <a:fillRect l="-21053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7845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784570"/>
                  <a:ext cx="154978" cy="153888"/>
                </a:xfrm>
                <a:prstGeom prst="rect">
                  <a:avLst/>
                </a:prstGeom>
                <a:blipFill>
                  <a:blip r:embed="rId133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3995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399549"/>
                  <a:ext cx="102592" cy="153888"/>
                </a:xfrm>
                <a:prstGeom prst="rect">
                  <a:avLst/>
                </a:prstGeom>
                <a:blipFill>
                  <a:blip r:embed="rId13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42474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4247452"/>
                  <a:ext cx="154978" cy="153888"/>
                </a:xfrm>
                <a:prstGeom prst="rect">
                  <a:avLst/>
                </a:prstGeom>
                <a:blipFill>
                  <a:blip r:embed="rId135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136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31595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31855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3185581"/>
                  <a:ext cx="132472" cy="153888"/>
                </a:xfrm>
                <a:prstGeom prst="rect">
                  <a:avLst/>
                </a:prstGeom>
                <a:blipFill>
                  <a:blip r:embed="rId137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6058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6318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631875"/>
                  <a:ext cx="132472" cy="153888"/>
                </a:xfrm>
                <a:prstGeom prst="rect">
                  <a:avLst/>
                </a:prstGeom>
                <a:blipFill>
                  <a:blip r:embed="rId13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70" name="Arc 969">
              <a:extLst>
                <a:ext uri="{FF2B5EF4-FFF2-40B4-BE49-F238E27FC236}">
                  <a16:creationId xmlns:a16="http://schemas.microsoft.com/office/drawing/2014/main" id="{06C552B0-091A-46A2-A452-429D1EB5FB66}"/>
                </a:ext>
              </a:extLst>
            </p:cNvPr>
            <p:cNvSpPr/>
            <p:nvPr/>
          </p:nvSpPr>
          <p:spPr bwMode="auto">
            <a:xfrm rot="16200000">
              <a:off x="5358611" y="29925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1" name="Straight Connector 970">
              <a:extLst>
                <a:ext uri="{FF2B5EF4-FFF2-40B4-BE49-F238E27FC236}">
                  <a16:creationId xmlns:a16="http://schemas.microsoft.com/office/drawing/2014/main" id="{C2AB24AA-4793-46FE-AF3A-E542CE7369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89514" y="25213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4" name="Arc 973">
              <a:extLst>
                <a:ext uri="{FF2B5EF4-FFF2-40B4-BE49-F238E27FC236}">
                  <a16:creationId xmlns:a16="http://schemas.microsoft.com/office/drawing/2014/main" id="{D54C0544-CB80-479B-AE12-8269839CD8CC}"/>
                </a:ext>
              </a:extLst>
            </p:cNvPr>
            <p:cNvSpPr/>
            <p:nvPr/>
          </p:nvSpPr>
          <p:spPr bwMode="auto">
            <a:xfrm rot="16200000">
              <a:off x="5237961" y="44380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5" name="Straight Connector 974">
              <a:extLst>
                <a:ext uri="{FF2B5EF4-FFF2-40B4-BE49-F238E27FC236}">
                  <a16:creationId xmlns:a16="http://schemas.microsoft.com/office/drawing/2014/main" id="{DEA1D8AD-A9AF-4B37-A13D-8F94F99785B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95855" y="15923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6" name="Straight Connector 975">
              <a:extLst>
                <a:ext uri="{FF2B5EF4-FFF2-40B4-BE49-F238E27FC236}">
                  <a16:creationId xmlns:a16="http://schemas.microsoft.com/office/drawing/2014/main" id="{FE11D19B-9123-4EE5-8294-3BA24B7F16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53758" y="30645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7" name="Straight Connector 976">
              <a:extLst>
                <a:ext uri="{FF2B5EF4-FFF2-40B4-BE49-F238E27FC236}">
                  <a16:creationId xmlns:a16="http://schemas.microsoft.com/office/drawing/2014/main" id="{D99099B9-2E39-4B19-9950-390CA5DBCF8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54570" y="24851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8" name="Arc 977">
              <a:extLst>
                <a:ext uri="{FF2B5EF4-FFF2-40B4-BE49-F238E27FC236}">
                  <a16:creationId xmlns:a16="http://schemas.microsoft.com/office/drawing/2014/main" id="{CE352CB2-CD82-4745-8ADB-73B9EE6E4D3F}"/>
                </a:ext>
              </a:extLst>
            </p:cNvPr>
            <p:cNvSpPr/>
            <p:nvPr/>
          </p:nvSpPr>
          <p:spPr bwMode="auto">
            <a:xfrm rot="16200000">
              <a:off x="5124455" y="29917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139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44" name="Group 643">
              <a:extLst>
                <a:ext uri="{FF2B5EF4-FFF2-40B4-BE49-F238E27FC236}">
                  <a16:creationId xmlns:a16="http://schemas.microsoft.com/office/drawing/2014/main" id="{7888A14E-8241-49D6-A0F1-59CB2BD0E7D4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645" name="Straight Connector 644">
                <a:extLst>
                  <a:ext uri="{FF2B5EF4-FFF2-40B4-BE49-F238E27FC236}">
                    <a16:creationId xmlns:a16="http://schemas.microsoft.com/office/drawing/2014/main" id="{EDF1700A-1014-4267-959B-E3BDED27F0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6" name="Straight Connector 645">
                <a:extLst>
                  <a:ext uri="{FF2B5EF4-FFF2-40B4-BE49-F238E27FC236}">
                    <a16:creationId xmlns:a16="http://schemas.microsoft.com/office/drawing/2014/main" id="{EEA71C47-947C-4348-ACFA-CDA35FCC4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7" name="Straight Connector 646">
                <a:extLst>
                  <a:ext uri="{FF2B5EF4-FFF2-40B4-BE49-F238E27FC236}">
                    <a16:creationId xmlns:a16="http://schemas.microsoft.com/office/drawing/2014/main" id="{588D6FD5-BECF-4FAC-856C-056D07FBAF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8" name="Straight Connector 647">
                <a:extLst>
                  <a:ext uri="{FF2B5EF4-FFF2-40B4-BE49-F238E27FC236}">
                    <a16:creationId xmlns:a16="http://schemas.microsoft.com/office/drawing/2014/main" id="{CEF67CE1-F505-46C2-9A27-0778472B1A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4448F8C6-45FD-465F-AD77-F035EE9099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A8EB9CD6-42A9-4621-8667-2617842769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D68E9CE9-243D-4422-85A4-0A30F0FEC9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FB33997A-9321-4EC8-A099-C78116050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85294107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504022" y="11972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2360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3607" y="1496059"/>
                <a:ext cx="1105046" cy="110453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4279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80676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5605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6056" y="1505773"/>
                <a:ext cx="2105063" cy="108510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9264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6199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1994" y="2510421"/>
                <a:ext cx="4335354" cy="108510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8644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6447" y="3573444"/>
                <a:ext cx="1572866" cy="5984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409440" y="361993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3155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6348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63488" y="3330109"/>
                <a:ext cx="2769348" cy="108510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1456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90169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1694" y="4185551"/>
                <a:ext cx="3366755" cy="11110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2091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40564" y="375457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20787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7280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807" y="5213809"/>
                <a:ext cx="1513748" cy="59843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7294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12274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29560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95605" y="5813005"/>
                <a:ext cx="1566454" cy="26103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74835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988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859" y="5796654"/>
                <a:ext cx="3224024" cy="3020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20808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30468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4687" y="5205153"/>
                <a:ext cx="2846933" cy="61574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2443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55" name="Rectangle 754">
            <a:extLst>
              <a:ext uri="{FF2B5EF4-FFF2-40B4-BE49-F238E27FC236}">
                <a16:creationId xmlns:a16="http://schemas.microsoft.com/office/drawing/2014/main" id="{B18D2388-7DE1-469B-BDA4-E428B4147066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04D937C-6B9B-4423-AD62-18C21F887B2C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757" name="Straight Connector 756">
              <a:extLst>
                <a:ext uri="{FF2B5EF4-FFF2-40B4-BE49-F238E27FC236}">
                  <a16:creationId xmlns:a16="http://schemas.microsoft.com/office/drawing/2014/main" id="{A3AAA7EF-8384-4B13-91C9-BAE3BF7B706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0ED67302-34E0-46E2-8AE0-6C8CBCDCDDB2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9" name="Straight Arrow Connector 758">
              <a:extLst>
                <a:ext uri="{FF2B5EF4-FFF2-40B4-BE49-F238E27FC236}">
                  <a16:creationId xmlns:a16="http://schemas.microsoft.com/office/drawing/2014/main" id="{1F3AA69C-1622-4F1A-9346-D2C9AFEC7D35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CFDE0C31-9CB9-4256-B17A-2C3EEC25F678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CFDE0C31-9CB9-4256-B17A-2C3EEC25F6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0C435930-16AC-4256-B0E6-5AFAB61734CC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0C435930-16AC-4256-B0E6-5AFAB61734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45D775FD-E933-453F-98D8-5DA964D42F02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45D775FD-E933-453F-98D8-5DA964D42F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3" name="Straight Connector 762">
              <a:extLst>
                <a:ext uri="{FF2B5EF4-FFF2-40B4-BE49-F238E27FC236}">
                  <a16:creationId xmlns:a16="http://schemas.microsoft.com/office/drawing/2014/main" id="{EB17917E-B67B-4C85-A948-A59FF75215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4" name="Oval 763">
              <a:extLst>
                <a:ext uri="{FF2B5EF4-FFF2-40B4-BE49-F238E27FC236}">
                  <a16:creationId xmlns:a16="http://schemas.microsoft.com/office/drawing/2014/main" id="{45D5529B-4C15-42F0-8AF7-971E6BFF27D9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5" name="Straight Arrow Connector 764">
              <a:extLst>
                <a:ext uri="{FF2B5EF4-FFF2-40B4-BE49-F238E27FC236}">
                  <a16:creationId xmlns:a16="http://schemas.microsoft.com/office/drawing/2014/main" id="{78FB100D-7399-4D98-BC35-E8D9ABB70602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8B6336C3-0A7F-46EE-B4E0-047AC4F6A58B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8B6336C3-0A7F-46EE-B4E0-047AC4F6A5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8553ED22-5C26-4D63-B91D-4320AE34FFCB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8553ED22-5C26-4D63-B91D-4320AE34FF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961C4173-F502-43B4-B10E-20B813D53EA7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961C4173-F502-43B4-B10E-20B813D53E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028FCD2F-3AAE-4C1F-885B-DF4B7AB2427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C22D1017-413A-40B0-92C0-F33B01719481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1" name="Straight Arrow Connector 770">
              <a:extLst>
                <a:ext uri="{FF2B5EF4-FFF2-40B4-BE49-F238E27FC236}">
                  <a16:creationId xmlns:a16="http://schemas.microsoft.com/office/drawing/2014/main" id="{8AAF9515-10E1-4B47-AB33-24410667D4D9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C061509C-354A-47FB-B692-A512DBCCBA95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C061509C-354A-47FB-B692-A512DBCCBA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EF20A470-30DA-485B-A995-36C456A7EFD8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EF20A470-30DA-485B-A995-36C456A7E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009B8722-DB4B-49F3-BCD9-694C9BC5ED9A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009B8722-DB4B-49F3-BCD9-694C9BC5ED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5" name="Straight Connector 774">
              <a:extLst>
                <a:ext uri="{FF2B5EF4-FFF2-40B4-BE49-F238E27FC236}">
                  <a16:creationId xmlns:a16="http://schemas.microsoft.com/office/drawing/2014/main" id="{DB03C3DD-58A7-4551-A028-95E0B2B93E1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0240C14E-FBAE-4DFF-A3DE-B40EB9F1466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7" name="Arc 776">
              <a:extLst>
                <a:ext uri="{FF2B5EF4-FFF2-40B4-BE49-F238E27FC236}">
                  <a16:creationId xmlns:a16="http://schemas.microsoft.com/office/drawing/2014/main" id="{86AB6FB8-9553-4C9B-AF8C-C47C1A95C8E3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8" name="Straight Connector 777">
              <a:extLst>
                <a:ext uri="{FF2B5EF4-FFF2-40B4-BE49-F238E27FC236}">
                  <a16:creationId xmlns:a16="http://schemas.microsoft.com/office/drawing/2014/main" id="{01662EF7-4360-4F66-BDDB-0289FE52633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85BF3CB7-FC02-41F8-9590-2676F45306E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0" name="Arc 779">
              <a:extLst>
                <a:ext uri="{FF2B5EF4-FFF2-40B4-BE49-F238E27FC236}">
                  <a16:creationId xmlns:a16="http://schemas.microsoft.com/office/drawing/2014/main" id="{7FCA2454-792E-42BE-B7A0-DC47DACCE5D8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6DDC1A39-7057-413D-84CA-CE6860178B2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36DABFA9-D736-4582-8081-3241F1EFC1E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3" name="Oval 782">
              <a:extLst>
                <a:ext uri="{FF2B5EF4-FFF2-40B4-BE49-F238E27FC236}">
                  <a16:creationId xmlns:a16="http://schemas.microsoft.com/office/drawing/2014/main" id="{CE6BA1B0-9969-4BE2-8FF8-4016C89036FD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3F007B90-CC9F-4A77-9508-A848FF63675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3F007B90-CC9F-4A77-9508-A848FF636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C3E2796E-7DAB-452A-BF00-0483A92BCF2D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C3E2796E-7DAB-452A-BF00-0483A92BCF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06AC263-B1D3-43A0-AC1A-66A3426615B6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06AC263-B1D3-43A0-AC1A-66A3426615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4641A53-0860-489E-B471-6183D2069C3E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4641A53-0860-489E-B471-6183D2069C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AD1CCDA-400F-4CA0-8044-1ECED12BA791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AD1CCDA-400F-4CA0-8044-1ECED12BA7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9A66D10D-3C76-44E5-91F1-A808BAD5E66F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9A66D10D-3C76-44E5-91F1-A808BAD5E6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2D234B-10A6-40A4-88BF-B91054A81800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2D234B-10A6-40A4-88BF-B91054A818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9B7E3E7B-6878-42AC-80DF-F1F9D8C3D738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9B7E3E7B-6878-42AC-80DF-F1F9D8C3D7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E46CBB0-923D-4D4C-83BA-FF750ADAA1AC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E46CBB0-923D-4D4C-83BA-FF750ADAA1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0309FB2-2C59-4FBC-9FF2-C71C712A61E8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0309FB2-2C59-4FBC-9FF2-C71C712A61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C2012491-0DAD-435C-A47B-4E0BA0E4558C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C2012491-0DAD-435C-A47B-4E0BA0E455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3CD7B718-643F-41C8-B862-B3401D3A4B1A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3CD7B718-643F-41C8-B862-B3401D3A4B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5A69FFEC-13C1-418D-BB32-25FE6CE36AD0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5A69FFEC-13C1-418D-BB32-25FE6CE36A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104745-C1EB-416D-BC33-C31CFC37CE1C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104745-C1EB-416D-BC33-C31CFC37CE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8DC29C41-C391-49F9-9705-35632B734414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8DC29C41-C391-49F9-9705-35632B7344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63DB7D6B-4B6D-4AD9-B18D-37777BD47B4A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63DB7D6B-4B6D-4AD9-B18D-37777BD47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88A7C292-D086-4710-BEC4-41E9C307E912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88A7C292-D086-4710-BEC4-41E9C307E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3CC48B89-7B38-499D-B34E-5E90DCA83B8E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3CC48B89-7B38-499D-B34E-5E90DCA83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6CDEE9E7-9E2D-43C8-8CCA-D7BE95A0C126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6CDEE9E7-9E2D-43C8-8CCA-D7BE95A0C1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319B3A55-3D4F-4762-9312-42AD84B59761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319B3A55-3D4F-4762-9312-42AD84B597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2D3ABAC-76B5-499C-A6C3-E0D826691B14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2D3ABAC-76B5-499C-A6C3-E0D826691B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7A5BC0E0-8AF0-4DBC-A50D-73B8C16C6480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7A5BC0E0-8AF0-4DBC-A50D-73B8C16C64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7335AA45-E7F6-4C17-A7EA-DEBF46CBED49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7335AA45-E7F6-4C17-A7EA-DEBF46CBED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E8958C13-3983-40FC-88A8-D83DABC82440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E8958C13-3983-40FC-88A8-D83DABC824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B7A32DFB-6AD0-4761-A11F-DA6D6059A5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00006266-4C8B-44F1-85DB-0EF5639D00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8FA19F0B-8D82-4833-BA80-1D025D1822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ADDDF7A3-7B66-43D5-B36C-0BF3602CBA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B6C38750-A1A1-4079-976B-5B1347B1FC0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7444209A-9F48-4E88-8909-BB2457D404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814" name="Group 813">
              <a:extLst>
                <a:ext uri="{FF2B5EF4-FFF2-40B4-BE49-F238E27FC236}">
                  <a16:creationId xmlns:a16="http://schemas.microsoft.com/office/drawing/2014/main" id="{F6C35BBD-4C1E-49B0-83DE-921FDEC4EEA0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049" name="Straight Connector 1048">
                <a:extLst>
                  <a:ext uri="{FF2B5EF4-FFF2-40B4-BE49-F238E27FC236}">
                    <a16:creationId xmlns:a16="http://schemas.microsoft.com/office/drawing/2014/main" id="{A0DED37B-EEF2-45E5-9C5A-6F8EA51E2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E864941D-C265-4DC3-B205-FCB19D2E43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37A6B011-9230-4CCB-BEC1-BF7722883EA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28" name="Straight Connector 1127">
                  <a:extLst>
                    <a:ext uri="{FF2B5EF4-FFF2-40B4-BE49-F238E27FC236}">
                      <a16:creationId xmlns:a16="http://schemas.microsoft.com/office/drawing/2014/main" id="{1E139471-B142-49D1-BE7A-3FE9165D45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9" name="Straight Connector 1128">
                  <a:extLst>
                    <a:ext uri="{FF2B5EF4-FFF2-40B4-BE49-F238E27FC236}">
                      <a16:creationId xmlns:a16="http://schemas.microsoft.com/office/drawing/2014/main" id="{9BAAC7A2-1D11-4D04-9D85-CFAC2BA834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0" name="Straight Connector 1129">
                  <a:extLst>
                    <a:ext uri="{FF2B5EF4-FFF2-40B4-BE49-F238E27FC236}">
                      <a16:creationId xmlns:a16="http://schemas.microsoft.com/office/drawing/2014/main" id="{7DFB4B5B-A91C-498B-B186-964B906D8C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1" name="Straight Connector 1130">
                  <a:extLst>
                    <a:ext uri="{FF2B5EF4-FFF2-40B4-BE49-F238E27FC236}">
                      <a16:creationId xmlns:a16="http://schemas.microsoft.com/office/drawing/2014/main" id="{E47E9FD1-FE1B-4665-B3BB-2F7323514D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2" name="Straight Connector 1131">
                  <a:extLst>
                    <a:ext uri="{FF2B5EF4-FFF2-40B4-BE49-F238E27FC236}">
                      <a16:creationId xmlns:a16="http://schemas.microsoft.com/office/drawing/2014/main" id="{C0929175-8272-4DF5-9511-2E16540018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3" name="Straight Connector 1132">
                  <a:extLst>
                    <a:ext uri="{FF2B5EF4-FFF2-40B4-BE49-F238E27FC236}">
                      <a16:creationId xmlns:a16="http://schemas.microsoft.com/office/drawing/2014/main" id="{B2E92828-4083-44C4-9227-ADEE6A4922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4" name="Straight Connector 1133">
                  <a:extLst>
                    <a:ext uri="{FF2B5EF4-FFF2-40B4-BE49-F238E27FC236}">
                      <a16:creationId xmlns:a16="http://schemas.microsoft.com/office/drawing/2014/main" id="{DCFD8103-3A00-46A4-ACBC-AC6255053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5" name="Straight Connector 1134">
                  <a:extLst>
                    <a:ext uri="{FF2B5EF4-FFF2-40B4-BE49-F238E27FC236}">
                      <a16:creationId xmlns:a16="http://schemas.microsoft.com/office/drawing/2014/main" id="{E4421940-0303-4E6F-8A47-864BDDEAF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36" name="Arc 1135">
                  <a:extLst>
                    <a:ext uri="{FF2B5EF4-FFF2-40B4-BE49-F238E27FC236}">
                      <a16:creationId xmlns:a16="http://schemas.microsoft.com/office/drawing/2014/main" id="{28E9471A-C481-43C3-A631-506B67D9948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7" name="Arc 1136">
                  <a:extLst>
                    <a:ext uri="{FF2B5EF4-FFF2-40B4-BE49-F238E27FC236}">
                      <a16:creationId xmlns:a16="http://schemas.microsoft.com/office/drawing/2014/main" id="{3778B8AE-4804-4642-B087-0553C24B4A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8" name="Arc 1137">
                  <a:extLst>
                    <a:ext uri="{FF2B5EF4-FFF2-40B4-BE49-F238E27FC236}">
                      <a16:creationId xmlns:a16="http://schemas.microsoft.com/office/drawing/2014/main" id="{2979B035-23FD-4C9E-83F4-1F39559C36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9" name="Arc 1138">
                  <a:extLst>
                    <a:ext uri="{FF2B5EF4-FFF2-40B4-BE49-F238E27FC236}">
                      <a16:creationId xmlns:a16="http://schemas.microsoft.com/office/drawing/2014/main" id="{3F24DF71-ECBD-4147-98C8-66F3C2B1C6E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656D0CE3-4024-4AA2-A782-6BBF1D8660B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6CE4D7BE-47B8-4BE5-A679-CC21EC58D9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8533B2FB-74F8-4744-B25D-D33004D323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8276B4D3-175A-483D-B07B-77B9B78BC4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9FF9F4A3-B9D1-4186-B4DC-D722E8FE8B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3DB968CF-B6A1-45F5-AD84-6D4691621D1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5AB59C6D-B208-44BF-BBDD-22DBC2CAD0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E96C1DD0-2B2F-4050-8247-CA5F18FEF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E70207E7-FDCC-4DD3-945B-FD147DBD59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7" name="Group 1056">
                <a:extLst>
                  <a:ext uri="{FF2B5EF4-FFF2-40B4-BE49-F238E27FC236}">
                    <a16:creationId xmlns:a16="http://schemas.microsoft.com/office/drawing/2014/main" id="{1DC1B947-5B83-496B-A77A-F740173E0F7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46B02BE3-B4B7-4E5F-81D7-DCB836AE9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F6A5684B-139F-4BFB-94ED-1A1A1333E5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EEF3E25D-7D2C-46D0-B4C0-0603EFB425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542B7B9B-CAD9-46CA-A16A-9315F2DFDA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BE2BA91D-98A2-465F-AD78-A160F3F0ABC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34EB1487-8A1B-409B-99D8-FF790070BC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BDD403EA-8A55-4C83-ACD0-2933CEE3C8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D3309915-1120-44B2-BDDB-0394AD43E1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D98D35B1-F6C1-440A-9588-123776FA5A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63" name="Oval 1062">
                <a:extLst>
                  <a:ext uri="{FF2B5EF4-FFF2-40B4-BE49-F238E27FC236}">
                    <a16:creationId xmlns:a16="http://schemas.microsoft.com/office/drawing/2014/main" id="{1FDAA93E-1D43-46DC-8499-4CEB364BF0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4" name="Oval 1063">
                <a:extLst>
                  <a:ext uri="{FF2B5EF4-FFF2-40B4-BE49-F238E27FC236}">
                    <a16:creationId xmlns:a16="http://schemas.microsoft.com/office/drawing/2014/main" id="{267B143B-7540-491F-8A08-4271E5997AD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A1202682-0236-4FB0-B38E-0AB8A12BC6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6" name="Oval 1065">
                <a:extLst>
                  <a:ext uri="{FF2B5EF4-FFF2-40B4-BE49-F238E27FC236}">
                    <a16:creationId xmlns:a16="http://schemas.microsoft.com/office/drawing/2014/main" id="{2B5DF82E-D9F3-47EB-9A9E-64746288BDA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2E5FC9F7-4C37-4951-9411-80F0FE8873A9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2E5FC9F7-4C37-4951-9411-80F0FE8873A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8" name="Straight Arrow Connector 1067">
                <a:extLst>
                  <a:ext uri="{FF2B5EF4-FFF2-40B4-BE49-F238E27FC236}">
                    <a16:creationId xmlns:a16="http://schemas.microsoft.com/office/drawing/2014/main" id="{56DA5344-4DA6-4B87-BECB-A90CB9B295E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E52BD38A-8E14-4F1B-975F-ADA8A3F217A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1C826011-F828-4C1E-8BB2-DE2C44C217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E422CEEC-8BC0-40FA-8AD3-FEA7C2D476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36380068-5265-446E-A3CF-D710AB17F23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36380068-5265-446E-A3CF-D710AB17F23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FFDC449C-5F6E-4B72-8ED6-F2E08F7187CF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FFDC449C-5F6E-4B72-8ED6-F2E08F7187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8F090690-3705-46F3-9030-3502832414B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8F090690-3705-46F3-9030-3502832414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6D870E7E-133B-48BA-B99A-8020103E11E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6D870E7E-133B-48BA-B99A-8020103E11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6" name="Straight Connector 1075">
                <a:extLst>
                  <a:ext uri="{FF2B5EF4-FFF2-40B4-BE49-F238E27FC236}">
                    <a16:creationId xmlns:a16="http://schemas.microsoft.com/office/drawing/2014/main" id="{04FEA73B-4E7E-4DAC-AF0C-CAC105518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7" name="Group 1076">
                <a:extLst>
                  <a:ext uri="{FF2B5EF4-FFF2-40B4-BE49-F238E27FC236}">
                    <a16:creationId xmlns:a16="http://schemas.microsoft.com/office/drawing/2014/main" id="{D5BC0CBD-9159-4309-9600-5C3E98F651D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6" name="Arc 1115">
                  <a:extLst>
                    <a:ext uri="{FF2B5EF4-FFF2-40B4-BE49-F238E27FC236}">
                      <a16:creationId xmlns:a16="http://schemas.microsoft.com/office/drawing/2014/main" id="{333AFA56-D7A0-4901-9E40-EA04FB73D4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Arc 1116">
                  <a:extLst>
                    <a:ext uri="{FF2B5EF4-FFF2-40B4-BE49-F238E27FC236}">
                      <a16:creationId xmlns:a16="http://schemas.microsoft.com/office/drawing/2014/main" id="{F0C4154A-8421-49AB-B7C5-946BA5ACC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151BA91B-D457-45FF-A6D8-A0AAA67513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3E0873AA-BC7E-4C83-9038-2F71FAD46A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8" name="Rectangle 1077">
                <a:extLst>
                  <a:ext uri="{FF2B5EF4-FFF2-40B4-BE49-F238E27FC236}">
                    <a16:creationId xmlns:a16="http://schemas.microsoft.com/office/drawing/2014/main" id="{FF156ECA-B251-4D3C-ACBF-20032450E18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79" name="Straight Connector 1078">
                <a:extLst>
                  <a:ext uri="{FF2B5EF4-FFF2-40B4-BE49-F238E27FC236}">
                    <a16:creationId xmlns:a16="http://schemas.microsoft.com/office/drawing/2014/main" id="{27D5CE94-F3E8-4B80-8B1F-DC335FB013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80" name="Straight Connector 1079">
                <a:extLst>
                  <a:ext uri="{FF2B5EF4-FFF2-40B4-BE49-F238E27FC236}">
                    <a16:creationId xmlns:a16="http://schemas.microsoft.com/office/drawing/2014/main" id="{EECAD4C5-13A4-4BE2-AB08-A1F4DFF96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1" name="Group 1080">
                <a:extLst>
                  <a:ext uri="{FF2B5EF4-FFF2-40B4-BE49-F238E27FC236}">
                    <a16:creationId xmlns:a16="http://schemas.microsoft.com/office/drawing/2014/main" id="{4688617C-4F05-42CA-B202-7C8EB047B29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3359D0D7-E3D6-4773-BEEB-9B8AAAC814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7F06497E-2E8A-498F-AA87-4C9F3F731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6040166F-AE64-4DB7-B3E4-501380E833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Arc 1114">
                  <a:extLst>
                    <a:ext uri="{FF2B5EF4-FFF2-40B4-BE49-F238E27FC236}">
                      <a16:creationId xmlns:a16="http://schemas.microsoft.com/office/drawing/2014/main" id="{B3FCA299-9F0F-46B4-A64A-B475E796AB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2" name="Rectangle 1081">
                <a:extLst>
                  <a:ext uri="{FF2B5EF4-FFF2-40B4-BE49-F238E27FC236}">
                    <a16:creationId xmlns:a16="http://schemas.microsoft.com/office/drawing/2014/main" id="{2E328F48-EE82-4D4F-BEB2-2382EBF1CF7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3" name="Straight Connector 1082">
                <a:extLst>
                  <a:ext uri="{FF2B5EF4-FFF2-40B4-BE49-F238E27FC236}">
                    <a16:creationId xmlns:a16="http://schemas.microsoft.com/office/drawing/2014/main" id="{8F5E51E0-451E-43C4-A1D1-5682A43BCE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4" name="TextBox 1083">
                    <a:extLst>
                      <a:ext uri="{FF2B5EF4-FFF2-40B4-BE49-F238E27FC236}">
                        <a16:creationId xmlns:a16="http://schemas.microsoft.com/office/drawing/2014/main" id="{982A2EDA-FB66-4424-9DCC-E353DD6DD3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84" name="TextBox 1083">
                    <a:extLst>
                      <a:ext uri="{FF2B5EF4-FFF2-40B4-BE49-F238E27FC236}">
                        <a16:creationId xmlns:a16="http://schemas.microsoft.com/office/drawing/2014/main" id="{982A2EDA-FB66-4424-9DCC-E353DD6DD30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5" name="Straight Connector 1084">
                <a:extLst>
                  <a:ext uri="{FF2B5EF4-FFF2-40B4-BE49-F238E27FC236}">
                    <a16:creationId xmlns:a16="http://schemas.microsoft.com/office/drawing/2014/main" id="{3FCA61D6-C579-43D8-9033-1FF57A059C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6" name="Group 1085">
                <a:extLst>
                  <a:ext uri="{FF2B5EF4-FFF2-40B4-BE49-F238E27FC236}">
                    <a16:creationId xmlns:a16="http://schemas.microsoft.com/office/drawing/2014/main" id="{C2C72543-D908-4634-9088-ACBB46E94EC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9B98F36E-C1FE-4384-B239-BADC394146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5387E547-8EB8-41D8-BAC7-7724D587F7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DEEE054-AE64-4AC2-AE2B-BA0EA18F67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48D1F061-FAA0-4DD0-B0A2-16FB360C96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09EA6FC7-5A2F-4E10-8CAC-AC36E97849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BDCD0956-034F-407A-800E-805FC92A99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E60F13EF-9BDC-4C62-9946-4ACE70BD92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87" name="Group 1086">
                <a:extLst>
                  <a:ext uri="{FF2B5EF4-FFF2-40B4-BE49-F238E27FC236}">
                    <a16:creationId xmlns:a16="http://schemas.microsoft.com/office/drawing/2014/main" id="{2C68FFD2-9FA1-482B-8EB4-3F20A82E5EC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8" name="Straight Connector 1097">
                  <a:extLst>
                    <a:ext uri="{FF2B5EF4-FFF2-40B4-BE49-F238E27FC236}">
                      <a16:creationId xmlns:a16="http://schemas.microsoft.com/office/drawing/2014/main" id="{CDB7A432-C1E9-4FA5-BFFA-434AE7F5BB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9" name="Straight Connector 1098">
                  <a:extLst>
                    <a:ext uri="{FF2B5EF4-FFF2-40B4-BE49-F238E27FC236}">
                      <a16:creationId xmlns:a16="http://schemas.microsoft.com/office/drawing/2014/main" id="{DF5561AA-82EF-4184-944B-6CD7A926D3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0" name="Straight Connector 1099">
                  <a:extLst>
                    <a:ext uri="{FF2B5EF4-FFF2-40B4-BE49-F238E27FC236}">
                      <a16:creationId xmlns:a16="http://schemas.microsoft.com/office/drawing/2014/main" id="{DAC9F8F8-5BA6-4037-994F-4A8D5F5B8F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19CC6971-F51B-4999-9559-4054D941E7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4D5B2AEC-1536-41CE-AB87-F1AA3CCC0C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46BFDF15-0AD4-45BD-B07C-4DFFBADE8C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DB28E655-5A62-4083-8AA8-C18F27C356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8" name="TextBox 1087">
                    <a:extLst>
                      <a:ext uri="{FF2B5EF4-FFF2-40B4-BE49-F238E27FC236}">
                        <a16:creationId xmlns:a16="http://schemas.microsoft.com/office/drawing/2014/main" id="{89E481C0-8AC4-4324-90DE-5777C5A25B8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8" name="TextBox 1087">
                    <a:extLst>
                      <a:ext uri="{FF2B5EF4-FFF2-40B4-BE49-F238E27FC236}">
                        <a16:creationId xmlns:a16="http://schemas.microsoft.com/office/drawing/2014/main" id="{89E481C0-8AC4-4324-90DE-5777C5A25B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BEA88047-CB74-4D72-9E09-3BA7ACCCD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BEA88047-CB74-4D72-9E09-3BA7ACCCD8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0" name="TextBox 1089">
                    <a:extLst>
                      <a:ext uri="{FF2B5EF4-FFF2-40B4-BE49-F238E27FC236}">
                        <a16:creationId xmlns:a16="http://schemas.microsoft.com/office/drawing/2014/main" id="{5F54A273-9A74-485B-8E68-A8D336C1A19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0" name="TextBox 1089">
                    <a:extLst>
                      <a:ext uri="{FF2B5EF4-FFF2-40B4-BE49-F238E27FC236}">
                        <a16:creationId xmlns:a16="http://schemas.microsoft.com/office/drawing/2014/main" id="{5F54A273-9A74-485B-8E68-A8D336C1A1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1" name="TextBox 1090">
                    <a:extLst>
                      <a:ext uri="{FF2B5EF4-FFF2-40B4-BE49-F238E27FC236}">
                        <a16:creationId xmlns:a16="http://schemas.microsoft.com/office/drawing/2014/main" id="{C068850D-E6C2-43B0-947A-1641CF62629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1" name="TextBox 1090">
                    <a:extLst>
                      <a:ext uri="{FF2B5EF4-FFF2-40B4-BE49-F238E27FC236}">
                        <a16:creationId xmlns:a16="http://schemas.microsoft.com/office/drawing/2014/main" id="{C068850D-E6C2-43B0-947A-1641CF6262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2" name="TextBox 1091">
                    <a:extLst>
                      <a:ext uri="{FF2B5EF4-FFF2-40B4-BE49-F238E27FC236}">
                        <a16:creationId xmlns:a16="http://schemas.microsoft.com/office/drawing/2014/main" id="{2876A7DD-6E63-4260-8E52-C65BC741DC9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2" name="TextBox 1091">
                    <a:extLst>
                      <a:ext uri="{FF2B5EF4-FFF2-40B4-BE49-F238E27FC236}">
                        <a16:creationId xmlns:a16="http://schemas.microsoft.com/office/drawing/2014/main" id="{2876A7DD-6E63-4260-8E52-C65BC741DC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5A4771E-A8D3-40FE-BAB3-3070E9B071F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5A4771E-A8D3-40FE-BAB3-3070E9B071F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C13966A4-36EC-4ECD-8478-2721D3A3507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C13966A4-36EC-4ECD-8478-2721D3A350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4A2145A2-E424-4F5A-B895-3E572019D8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805EC313-2D12-4192-9C5F-678EB20CFB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7" name="Straight Arrow Connector 1096">
                <a:extLst>
                  <a:ext uri="{FF2B5EF4-FFF2-40B4-BE49-F238E27FC236}">
                    <a16:creationId xmlns:a16="http://schemas.microsoft.com/office/drawing/2014/main" id="{4EEB0542-3D3A-40E6-99A2-4EA0C4A4DE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15" name="Group 814">
              <a:extLst>
                <a:ext uri="{FF2B5EF4-FFF2-40B4-BE49-F238E27FC236}">
                  <a16:creationId xmlns:a16="http://schemas.microsoft.com/office/drawing/2014/main" id="{33E373FE-F050-4B98-86A9-C18E8B3CF13D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34511688-BBB5-4AAF-A4C2-9D80F3E452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2A98256B-2F34-42DE-8ABA-B875BDF112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2F22929A-36BE-48B5-AF8D-59991FEA7E5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37" name="Straight Connector 1036">
                  <a:extLst>
                    <a:ext uri="{FF2B5EF4-FFF2-40B4-BE49-F238E27FC236}">
                      <a16:creationId xmlns:a16="http://schemas.microsoft.com/office/drawing/2014/main" id="{B483E618-EF2C-411C-8C20-D9525B426B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18A39D62-190D-40E4-B7F1-6546D0FC1D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9" name="Straight Connector 1038">
                  <a:extLst>
                    <a:ext uri="{FF2B5EF4-FFF2-40B4-BE49-F238E27FC236}">
                      <a16:creationId xmlns:a16="http://schemas.microsoft.com/office/drawing/2014/main" id="{1CB76808-4B08-49CC-A33D-8E757171CD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0" name="Straight Connector 1039">
                  <a:extLst>
                    <a:ext uri="{FF2B5EF4-FFF2-40B4-BE49-F238E27FC236}">
                      <a16:creationId xmlns:a16="http://schemas.microsoft.com/office/drawing/2014/main" id="{BB51F12E-43D9-4DCD-88B1-A25B46C624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1" name="Straight Connector 1040">
                  <a:extLst>
                    <a:ext uri="{FF2B5EF4-FFF2-40B4-BE49-F238E27FC236}">
                      <a16:creationId xmlns:a16="http://schemas.microsoft.com/office/drawing/2014/main" id="{26AC2CD6-3B04-4845-B8E1-8CD7D99BE2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2" name="Straight Connector 1041">
                  <a:extLst>
                    <a:ext uri="{FF2B5EF4-FFF2-40B4-BE49-F238E27FC236}">
                      <a16:creationId xmlns:a16="http://schemas.microsoft.com/office/drawing/2014/main" id="{8BFDC986-F2D7-42BE-8B37-5C47F50B98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3" name="Straight Connector 1042">
                  <a:extLst>
                    <a:ext uri="{FF2B5EF4-FFF2-40B4-BE49-F238E27FC236}">
                      <a16:creationId xmlns:a16="http://schemas.microsoft.com/office/drawing/2014/main" id="{F123C992-481F-497A-84F1-925F98FD6C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4" name="Straight Connector 1043">
                  <a:extLst>
                    <a:ext uri="{FF2B5EF4-FFF2-40B4-BE49-F238E27FC236}">
                      <a16:creationId xmlns:a16="http://schemas.microsoft.com/office/drawing/2014/main" id="{7461D37B-364D-4514-946E-F5D9E547A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45" name="Arc 1044">
                  <a:extLst>
                    <a:ext uri="{FF2B5EF4-FFF2-40B4-BE49-F238E27FC236}">
                      <a16:creationId xmlns:a16="http://schemas.microsoft.com/office/drawing/2014/main" id="{BE8725D8-BBB5-4672-8ED8-71AB318EEC8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6" name="Arc 1045">
                  <a:extLst>
                    <a:ext uri="{FF2B5EF4-FFF2-40B4-BE49-F238E27FC236}">
                      <a16:creationId xmlns:a16="http://schemas.microsoft.com/office/drawing/2014/main" id="{33588C1A-4786-4E23-885E-A72E96BD356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7" name="Arc 1046">
                  <a:extLst>
                    <a:ext uri="{FF2B5EF4-FFF2-40B4-BE49-F238E27FC236}">
                      <a16:creationId xmlns:a16="http://schemas.microsoft.com/office/drawing/2014/main" id="{5EE464ED-7344-48F1-B380-DDEB11DED17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8" name="Arc 1047">
                  <a:extLst>
                    <a:ext uri="{FF2B5EF4-FFF2-40B4-BE49-F238E27FC236}">
                      <a16:creationId xmlns:a16="http://schemas.microsoft.com/office/drawing/2014/main" id="{14047363-94DF-4193-9229-22A14A7D05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FF56EABC-7AB3-46D7-B6B3-7949D46250C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50252895-9546-44AE-85C3-9136988CA7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9B8A3BA8-643C-4A97-A38C-843CCA2A84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Arc 1034">
                  <a:extLst>
                    <a:ext uri="{FF2B5EF4-FFF2-40B4-BE49-F238E27FC236}">
                      <a16:creationId xmlns:a16="http://schemas.microsoft.com/office/drawing/2014/main" id="{FF64C999-4383-4EF3-8919-012EAB9BEC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Arc 1035">
                  <a:extLst>
                    <a:ext uri="{FF2B5EF4-FFF2-40B4-BE49-F238E27FC236}">
                      <a16:creationId xmlns:a16="http://schemas.microsoft.com/office/drawing/2014/main" id="{E91666B4-5DE9-418C-9625-FC5A8E9D91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3E367B3C-2D14-43D7-819F-56415F5DE4A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0EA84D28-C1A0-4797-AEFC-9BBD694C0B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64F09857-036E-43EF-9A63-A4099CF548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5" name="Straight Connector 964">
                <a:extLst>
                  <a:ext uri="{FF2B5EF4-FFF2-40B4-BE49-F238E27FC236}">
                    <a16:creationId xmlns:a16="http://schemas.microsoft.com/office/drawing/2014/main" id="{4BCAAABB-0E8C-4418-BAD3-7EA1BFAFA3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6" name="Group 965">
                <a:extLst>
                  <a:ext uri="{FF2B5EF4-FFF2-40B4-BE49-F238E27FC236}">
                    <a16:creationId xmlns:a16="http://schemas.microsoft.com/office/drawing/2014/main" id="{4E9B84BF-1207-4F68-961F-6427528AFB6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CADD483F-EC46-45ED-A3D6-169979B61D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38C19A72-82F5-4545-8A4B-9CE6867CEA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9C41CB7F-F837-4246-B253-C592916299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1CE41D41-0E16-49CE-B609-C8BD5368B4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7" name="Rectangle 966">
                <a:extLst>
                  <a:ext uri="{FF2B5EF4-FFF2-40B4-BE49-F238E27FC236}">
                    <a16:creationId xmlns:a16="http://schemas.microsoft.com/office/drawing/2014/main" id="{4B6A66D9-FE2B-4CE2-8554-8A73760F9E2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D9215883-F240-45D7-9819-A219F57899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B8E92912-0FB2-4B27-993C-A7CB15EA6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15BCFD33-B147-4826-98A8-8F9BA2FB31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578EAE29-C50A-47B3-A8DA-228B1C6DC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72" name="Oval 971">
                <a:extLst>
                  <a:ext uri="{FF2B5EF4-FFF2-40B4-BE49-F238E27FC236}">
                    <a16:creationId xmlns:a16="http://schemas.microsoft.com/office/drawing/2014/main" id="{936A7322-785C-4839-AD41-811AC943A2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3" name="Oval 972">
                <a:extLst>
                  <a:ext uri="{FF2B5EF4-FFF2-40B4-BE49-F238E27FC236}">
                    <a16:creationId xmlns:a16="http://schemas.microsoft.com/office/drawing/2014/main" id="{F17C9E9C-8FF8-4649-A6B3-F20AD730ABC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4" name="Oval 973">
                <a:extLst>
                  <a:ext uri="{FF2B5EF4-FFF2-40B4-BE49-F238E27FC236}">
                    <a16:creationId xmlns:a16="http://schemas.microsoft.com/office/drawing/2014/main" id="{9E81F045-1D29-4198-9184-CB2DA50D5DD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5" name="Oval 974">
                <a:extLst>
                  <a:ext uri="{FF2B5EF4-FFF2-40B4-BE49-F238E27FC236}">
                    <a16:creationId xmlns:a16="http://schemas.microsoft.com/office/drawing/2014/main" id="{E640BDF6-F5E5-44E4-9878-203E5CA1527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07CF263-5460-447A-BD27-A4F4D8499F5D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07CF263-5460-447A-BD27-A4F4D8499F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7" name="Straight Arrow Connector 976">
                <a:extLst>
                  <a:ext uri="{FF2B5EF4-FFF2-40B4-BE49-F238E27FC236}">
                    <a16:creationId xmlns:a16="http://schemas.microsoft.com/office/drawing/2014/main" id="{77EF48DA-CEBD-4046-9FFB-1454EFEC7C1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037BBF10-3E87-42D0-8056-4D0B6086980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AA59DF75-AEE0-4DFC-8541-2E8A550187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46C14027-547B-4727-8847-3A2C705C09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4D03E0F-A6E0-45DE-8CE1-E0D649515D0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4D03E0F-A6E0-45DE-8CE1-E0D649515D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15480930-AB09-4B38-B2D9-95608D60E89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15480930-AB09-4B38-B2D9-95608D60E89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B37A2CC-B9D4-4D27-8998-274B924ADB8A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B37A2CC-B9D4-4D27-8998-274B924ADB8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3C2C47C-DA36-45F0-8DA8-50766FE246C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3C2C47C-DA36-45F0-8DA8-50766FE246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5" name="Straight Connector 984">
                <a:extLst>
                  <a:ext uri="{FF2B5EF4-FFF2-40B4-BE49-F238E27FC236}">
                    <a16:creationId xmlns:a16="http://schemas.microsoft.com/office/drawing/2014/main" id="{9633B781-4ACB-4227-B6D9-AB7005FFA1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6" name="Group 985">
                <a:extLst>
                  <a:ext uri="{FF2B5EF4-FFF2-40B4-BE49-F238E27FC236}">
                    <a16:creationId xmlns:a16="http://schemas.microsoft.com/office/drawing/2014/main" id="{2F750C7D-0F32-455E-B53D-BD6DEEFC6BE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5" name="Arc 1024">
                  <a:extLst>
                    <a:ext uri="{FF2B5EF4-FFF2-40B4-BE49-F238E27FC236}">
                      <a16:creationId xmlns:a16="http://schemas.microsoft.com/office/drawing/2014/main" id="{FBC31647-BB32-4547-B108-4374D03082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Arc 1025">
                  <a:extLst>
                    <a:ext uri="{FF2B5EF4-FFF2-40B4-BE49-F238E27FC236}">
                      <a16:creationId xmlns:a16="http://schemas.microsoft.com/office/drawing/2014/main" id="{FD7427AF-B6CF-46DE-BBA6-DE706A9302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6EE2AD45-20C4-4C1F-8DB0-C778ACC93E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795EC007-5C56-49E4-926F-9A1551B6ED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87" name="Rectangle 986">
                <a:extLst>
                  <a:ext uri="{FF2B5EF4-FFF2-40B4-BE49-F238E27FC236}">
                    <a16:creationId xmlns:a16="http://schemas.microsoft.com/office/drawing/2014/main" id="{DB47E133-BCD0-41DA-8733-D82FF5C6B34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88" name="Straight Connector 987">
                <a:extLst>
                  <a:ext uri="{FF2B5EF4-FFF2-40B4-BE49-F238E27FC236}">
                    <a16:creationId xmlns:a16="http://schemas.microsoft.com/office/drawing/2014/main" id="{23F4421A-4812-43CB-A280-5F73827F69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9" name="Straight Connector 988">
                <a:extLst>
                  <a:ext uri="{FF2B5EF4-FFF2-40B4-BE49-F238E27FC236}">
                    <a16:creationId xmlns:a16="http://schemas.microsoft.com/office/drawing/2014/main" id="{64BFBD60-41E4-44B0-BB5D-795EC2707E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90" name="Group 989">
                <a:extLst>
                  <a:ext uri="{FF2B5EF4-FFF2-40B4-BE49-F238E27FC236}">
                    <a16:creationId xmlns:a16="http://schemas.microsoft.com/office/drawing/2014/main" id="{3E03835E-A320-46C1-9AB1-285AD3AB4E5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E0BE0F69-1EF4-40B0-A046-7D9D0D6273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697D9D9A-7D63-4AA9-97B6-D6F06D0489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AA76F830-EADB-43D7-AA03-2ED1515A9F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DBD73F50-5418-4CBE-88F7-64C8AC11AC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7F62B9E2-EC0E-4985-8542-0D8ADBB4FD3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92" name="Straight Connector 991">
                <a:extLst>
                  <a:ext uri="{FF2B5EF4-FFF2-40B4-BE49-F238E27FC236}">
                    <a16:creationId xmlns:a16="http://schemas.microsoft.com/office/drawing/2014/main" id="{74DF1D8C-5F6D-4A08-B128-237E76981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3" name="TextBox 992">
                    <a:extLst>
                      <a:ext uri="{FF2B5EF4-FFF2-40B4-BE49-F238E27FC236}">
                        <a16:creationId xmlns:a16="http://schemas.microsoft.com/office/drawing/2014/main" id="{2EEBAFC1-2457-453C-AF7B-45DDCFA761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93" name="TextBox 992">
                    <a:extLst>
                      <a:ext uri="{FF2B5EF4-FFF2-40B4-BE49-F238E27FC236}">
                        <a16:creationId xmlns:a16="http://schemas.microsoft.com/office/drawing/2014/main" id="{2EEBAFC1-2457-453C-AF7B-45DDCFA761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4" name="Straight Connector 993">
                <a:extLst>
                  <a:ext uri="{FF2B5EF4-FFF2-40B4-BE49-F238E27FC236}">
                    <a16:creationId xmlns:a16="http://schemas.microsoft.com/office/drawing/2014/main" id="{3F91A71D-A0D7-441E-8032-4D51A855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9CD1FBDC-C7CA-423E-9A5E-00DAA53ACF6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2F66FFCC-2DA7-4C31-B058-B855E051D1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03B4F2E0-4665-43B1-99B8-D391438E31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7B55F4E6-0AB5-4739-8F24-9483E7C8CB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F82CFD09-BEE6-42FC-BA8B-978B1FB8A6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12B0B973-3B1E-4A54-A34B-F028052519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ACE2FFD3-CA80-45C8-B735-A301897229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0" name="Straight Connector 1019">
                  <a:extLst>
                    <a:ext uri="{FF2B5EF4-FFF2-40B4-BE49-F238E27FC236}">
                      <a16:creationId xmlns:a16="http://schemas.microsoft.com/office/drawing/2014/main" id="{C2BDE755-A92E-429A-8D2F-FD90EDB1C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A54B178E-BB11-4F3C-9B4B-1713C1450F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7" name="Straight Connector 1006">
                  <a:extLst>
                    <a:ext uri="{FF2B5EF4-FFF2-40B4-BE49-F238E27FC236}">
                      <a16:creationId xmlns:a16="http://schemas.microsoft.com/office/drawing/2014/main" id="{AB82809A-15E7-408F-A803-641DC5FA76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8" name="Straight Connector 1007">
                  <a:extLst>
                    <a:ext uri="{FF2B5EF4-FFF2-40B4-BE49-F238E27FC236}">
                      <a16:creationId xmlns:a16="http://schemas.microsoft.com/office/drawing/2014/main" id="{DEA91001-C594-4DAF-AEB0-5F21C16D62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9" name="Straight Connector 1008">
                  <a:extLst>
                    <a:ext uri="{FF2B5EF4-FFF2-40B4-BE49-F238E27FC236}">
                      <a16:creationId xmlns:a16="http://schemas.microsoft.com/office/drawing/2014/main" id="{F07A184F-A237-4A49-88B1-A294277D14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8A298D2D-BC01-4AB2-A543-CC8A67B247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1DC96167-8205-42F1-8242-EC66835DF0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F6E2F0DE-7771-4F0C-B6B9-3C29C90813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B6DBBD3E-EA77-42ED-8691-9E63B9640C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7" name="TextBox 996">
                    <a:extLst>
                      <a:ext uri="{FF2B5EF4-FFF2-40B4-BE49-F238E27FC236}">
                        <a16:creationId xmlns:a16="http://schemas.microsoft.com/office/drawing/2014/main" id="{A6DEE62A-D21A-4684-B097-EAA98D909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7" name="TextBox 996">
                    <a:extLst>
                      <a:ext uri="{FF2B5EF4-FFF2-40B4-BE49-F238E27FC236}">
                        <a16:creationId xmlns:a16="http://schemas.microsoft.com/office/drawing/2014/main" id="{A6DEE62A-D21A-4684-B097-EAA98D909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8" name="TextBox 997">
                    <a:extLst>
                      <a:ext uri="{FF2B5EF4-FFF2-40B4-BE49-F238E27FC236}">
                        <a16:creationId xmlns:a16="http://schemas.microsoft.com/office/drawing/2014/main" id="{D06AA59C-22C5-429B-A4AE-4B8CF44C8CD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8" name="TextBox 997">
                    <a:extLst>
                      <a:ext uri="{FF2B5EF4-FFF2-40B4-BE49-F238E27FC236}">
                        <a16:creationId xmlns:a16="http://schemas.microsoft.com/office/drawing/2014/main" id="{D06AA59C-22C5-429B-A4AE-4B8CF44C8C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9" name="TextBox 998">
                    <a:extLst>
                      <a:ext uri="{FF2B5EF4-FFF2-40B4-BE49-F238E27FC236}">
                        <a16:creationId xmlns:a16="http://schemas.microsoft.com/office/drawing/2014/main" id="{05B2F2C6-0068-45AE-8316-8AFFD874B451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9" name="TextBox 998">
                    <a:extLst>
                      <a:ext uri="{FF2B5EF4-FFF2-40B4-BE49-F238E27FC236}">
                        <a16:creationId xmlns:a16="http://schemas.microsoft.com/office/drawing/2014/main" id="{05B2F2C6-0068-45AE-8316-8AFFD874B4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0" name="TextBox 999">
                    <a:extLst>
                      <a:ext uri="{FF2B5EF4-FFF2-40B4-BE49-F238E27FC236}">
                        <a16:creationId xmlns:a16="http://schemas.microsoft.com/office/drawing/2014/main" id="{705A53A3-9D4D-4C3B-B367-74642063646D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0" name="TextBox 999">
                    <a:extLst>
                      <a:ext uri="{FF2B5EF4-FFF2-40B4-BE49-F238E27FC236}">
                        <a16:creationId xmlns:a16="http://schemas.microsoft.com/office/drawing/2014/main" id="{705A53A3-9D4D-4C3B-B367-74642063646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1" name="TextBox 1000">
                    <a:extLst>
                      <a:ext uri="{FF2B5EF4-FFF2-40B4-BE49-F238E27FC236}">
                        <a16:creationId xmlns:a16="http://schemas.microsoft.com/office/drawing/2014/main" id="{2C9FE194-0017-4753-830D-1D21FFA22A7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1" name="TextBox 1000">
                    <a:extLst>
                      <a:ext uri="{FF2B5EF4-FFF2-40B4-BE49-F238E27FC236}">
                        <a16:creationId xmlns:a16="http://schemas.microsoft.com/office/drawing/2014/main" id="{2C9FE194-0017-4753-830D-1D21FFA22A7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2" name="TextBox 1001">
                    <a:extLst>
                      <a:ext uri="{FF2B5EF4-FFF2-40B4-BE49-F238E27FC236}">
                        <a16:creationId xmlns:a16="http://schemas.microsoft.com/office/drawing/2014/main" id="{22BC617D-D210-45B8-B0A1-F7CAF49EE15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2" name="TextBox 1001">
                    <a:extLst>
                      <a:ext uri="{FF2B5EF4-FFF2-40B4-BE49-F238E27FC236}">
                        <a16:creationId xmlns:a16="http://schemas.microsoft.com/office/drawing/2014/main" id="{22BC617D-D210-45B8-B0A1-F7CAF49EE1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3" name="TextBox 1002">
                    <a:extLst>
                      <a:ext uri="{FF2B5EF4-FFF2-40B4-BE49-F238E27FC236}">
                        <a16:creationId xmlns:a16="http://schemas.microsoft.com/office/drawing/2014/main" id="{51934DF5-231B-4F62-8277-F77EC6BBB138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3" name="TextBox 1002">
                    <a:extLst>
                      <a:ext uri="{FF2B5EF4-FFF2-40B4-BE49-F238E27FC236}">
                        <a16:creationId xmlns:a16="http://schemas.microsoft.com/office/drawing/2014/main" id="{51934DF5-231B-4F62-8277-F77EC6BBB1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04" name="Straight Arrow Connector 1003">
                <a:extLst>
                  <a:ext uri="{FF2B5EF4-FFF2-40B4-BE49-F238E27FC236}">
                    <a16:creationId xmlns:a16="http://schemas.microsoft.com/office/drawing/2014/main" id="{191AA0CD-492F-4EC4-9CDD-BF38B55FDC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05" name="Straight Arrow Connector 1004">
                <a:extLst>
                  <a:ext uri="{FF2B5EF4-FFF2-40B4-BE49-F238E27FC236}">
                    <a16:creationId xmlns:a16="http://schemas.microsoft.com/office/drawing/2014/main" id="{6245ED43-05DE-45DB-BCDD-00EAF86F05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06" name="Straight Arrow Connector 1005">
                <a:extLst>
                  <a:ext uri="{FF2B5EF4-FFF2-40B4-BE49-F238E27FC236}">
                    <a16:creationId xmlns:a16="http://schemas.microsoft.com/office/drawing/2014/main" id="{5652F3DE-53B6-439D-A173-3A3736E22D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16" name="Group 815">
              <a:extLst>
                <a:ext uri="{FF2B5EF4-FFF2-40B4-BE49-F238E27FC236}">
                  <a16:creationId xmlns:a16="http://schemas.microsoft.com/office/drawing/2014/main" id="{8B067738-4EDC-4980-826F-05FCE5DB5848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1461677E-25A3-4BC8-8D94-8C4BA91DD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2F10F23E-B677-476C-AD23-F680947843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08C9EC47-92F0-4A9B-AE1D-C7D21E7DD57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46" name="Straight Connector 945">
                  <a:extLst>
                    <a:ext uri="{FF2B5EF4-FFF2-40B4-BE49-F238E27FC236}">
                      <a16:creationId xmlns:a16="http://schemas.microsoft.com/office/drawing/2014/main" id="{B3CD647C-6850-4169-8CFC-0A8F07C4F5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7" name="Straight Connector 946">
                  <a:extLst>
                    <a:ext uri="{FF2B5EF4-FFF2-40B4-BE49-F238E27FC236}">
                      <a16:creationId xmlns:a16="http://schemas.microsoft.com/office/drawing/2014/main" id="{CFD7F4A6-EB5C-4308-BA93-2235208A78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8" name="Straight Connector 947">
                  <a:extLst>
                    <a:ext uri="{FF2B5EF4-FFF2-40B4-BE49-F238E27FC236}">
                      <a16:creationId xmlns:a16="http://schemas.microsoft.com/office/drawing/2014/main" id="{95A6A71C-04D8-42A9-AAD0-3D54C8D4AA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9" name="Straight Connector 948">
                  <a:extLst>
                    <a:ext uri="{FF2B5EF4-FFF2-40B4-BE49-F238E27FC236}">
                      <a16:creationId xmlns:a16="http://schemas.microsoft.com/office/drawing/2014/main" id="{725AA068-1BE1-43A0-91BC-D383FB6D7F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71A412A5-337A-4B43-9643-0894AC57CD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15061F7-A50E-43D3-B5E7-FAF82E6CFF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E0EF344-71FB-4521-B35B-B5E70739DF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3" name="Straight Connector 952">
                  <a:extLst>
                    <a:ext uri="{FF2B5EF4-FFF2-40B4-BE49-F238E27FC236}">
                      <a16:creationId xmlns:a16="http://schemas.microsoft.com/office/drawing/2014/main" id="{BB29A2F2-A6B4-4F88-AAD8-F9E1FD012F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5266ADF7-A4B9-4687-BFBD-B9ADAE7D32D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5E148484-2116-4818-AA49-0E83D7034B5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9483CABA-72AB-4D04-94F1-DFEDCFD3E29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651BB426-40AF-4BA1-A8F5-C5DC0CF459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CF965743-A481-4A88-BF76-98AD744C524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FDE085E8-1830-4A81-9410-DD0020BCB1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B0A51386-7B89-4DFF-8E6F-26F6B34185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834756A2-2AF8-4994-BC53-68F48C377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79A1DC02-700F-4D65-B529-0D3EE866FC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7BAB9E94-3F13-42FE-AA91-DF869A4D3DD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A6E8B830-E160-4C6E-8E92-5AEE9E2144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B5F279CC-EDE5-4A35-8A04-4713BE267C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4" name="Straight Connector 873">
                <a:extLst>
                  <a:ext uri="{FF2B5EF4-FFF2-40B4-BE49-F238E27FC236}">
                    <a16:creationId xmlns:a16="http://schemas.microsoft.com/office/drawing/2014/main" id="{30E05002-9437-4FE0-BEB6-8516ABFCB6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5" name="Group 874">
                <a:extLst>
                  <a:ext uri="{FF2B5EF4-FFF2-40B4-BE49-F238E27FC236}">
                    <a16:creationId xmlns:a16="http://schemas.microsoft.com/office/drawing/2014/main" id="{CBB522F4-5ED6-42D8-905B-6A978DB6482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D90B526C-EFC4-4D0A-8134-5E1DE90600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60491FB2-8AA3-4DA1-9807-7BC1F9B0D8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EFAB0861-D8E7-4CF4-A390-BAA5ECCDD7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C39654A4-30CA-4ADC-B005-FEBD6F175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22C40A04-1159-4EC3-8B5D-F82BD640460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B1CC0DC0-948E-4A94-9F36-0D47F0B930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6645048B-C1E3-4376-A881-7DA63F2E5F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9" name="Straight Connector 878">
                <a:extLst>
                  <a:ext uri="{FF2B5EF4-FFF2-40B4-BE49-F238E27FC236}">
                    <a16:creationId xmlns:a16="http://schemas.microsoft.com/office/drawing/2014/main" id="{70BA8A65-A486-4C3D-9BDD-0E752DE6D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DA1B39D3-47B4-4506-8439-791CBFB3FF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E1FC8324-6B58-40F3-BB88-5412E95F8D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1E23400B-3DBA-4D2C-857A-032DE11DEB2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46497F32-664A-4765-93C9-FCD3CBAC88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D3BC4E85-DE34-48C6-9E2D-37D3FCF4D2A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3A4CF839-F523-4A1E-A475-4526BDD0E3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3A4CF839-F523-4A1E-A475-4526BDD0E3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6" name="Straight Arrow Connector 885">
                <a:extLst>
                  <a:ext uri="{FF2B5EF4-FFF2-40B4-BE49-F238E27FC236}">
                    <a16:creationId xmlns:a16="http://schemas.microsoft.com/office/drawing/2014/main" id="{DB1FF78F-E38D-44B4-9DDD-0EE7622A876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5F52EF84-941F-4E1E-AE73-D652750FDC3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C1282A9A-9BCB-456F-A109-7FD337B554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DA04A693-E5CA-44E3-A8EE-718CB3763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61BF521-134B-49F3-944E-8F5EC311FA5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61BF521-134B-49F3-944E-8F5EC311FA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5F9CD478-5DAF-4143-9D92-2D1DAE841D9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5F9CD478-5DAF-4143-9D92-2D1DAE841D9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66DC86C5-4153-4669-AAD2-9E06127DA360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66DC86C5-4153-4669-AAD2-9E06127DA3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2D79013D-CD84-4F62-8F61-66211655BD12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2D79013D-CD84-4F62-8F61-66211655BD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4" name="Straight Connector 893">
                <a:extLst>
                  <a:ext uri="{FF2B5EF4-FFF2-40B4-BE49-F238E27FC236}">
                    <a16:creationId xmlns:a16="http://schemas.microsoft.com/office/drawing/2014/main" id="{14D38B8A-9786-45EE-A01A-C919873AE8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5" name="Group 894">
                <a:extLst>
                  <a:ext uri="{FF2B5EF4-FFF2-40B4-BE49-F238E27FC236}">
                    <a16:creationId xmlns:a16="http://schemas.microsoft.com/office/drawing/2014/main" id="{6C3E456C-4938-4707-B895-D62463512E4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4" name="Arc 933">
                  <a:extLst>
                    <a:ext uri="{FF2B5EF4-FFF2-40B4-BE49-F238E27FC236}">
                      <a16:creationId xmlns:a16="http://schemas.microsoft.com/office/drawing/2014/main" id="{C9514409-5EAB-46AB-86A6-C7016B6644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5" name="Arc 934">
                  <a:extLst>
                    <a:ext uri="{FF2B5EF4-FFF2-40B4-BE49-F238E27FC236}">
                      <a16:creationId xmlns:a16="http://schemas.microsoft.com/office/drawing/2014/main" id="{3D254131-F479-43AE-9760-C26BEE34C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DE00CD0D-8C3F-40A5-8FA6-5C66794D83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A8EF6F35-DB8B-477D-8D7C-55179D180F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96" name="Rectangle 895">
                <a:extLst>
                  <a:ext uri="{FF2B5EF4-FFF2-40B4-BE49-F238E27FC236}">
                    <a16:creationId xmlns:a16="http://schemas.microsoft.com/office/drawing/2014/main" id="{24021A32-0FBC-4DA9-9C9F-5106111800B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97" name="Straight Connector 896">
                <a:extLst>
                  <a:ext uri="{FF2B5EF4-FFF2-40B4-BE49-F238E27FC236}">
                    <a16:creationId xmlns:a16="http://schemas.microsoft.com/office/drawing/2014/main" id="{739CB2C8-D335-44F3-B40D-D47DCC73FC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8" name="Straight Connector 897">
                <a:extLst>
                  <a:ext uri="{FF2B5EF4-FFF2-40B4-BE49-F238E27FC236}">
                    <a16:creationId xmlns:a16="http://schemas.microsoft.com/office/drawing/2014/main" id="{20142248-ABEB-4708-A7F9-C9D24821C2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C6E3C0DD-4FD8-4230-9CBD-32913F2ED3B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37DAA62-A509-4B88-916B-1A4EC8C1DC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BC967D3D-C6E6-43F3-81DD-261C16D910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6F9ACCA-1304-4DA1-ADB7-28FDA854FA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8B0AEE45-9FCD-4DD2-A67B-3CFAC0C82C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00" name="Rectangle 899">
                <a:extLst>
                  <a:ext uri="{FF2B5EF4-FFF2-40B4-BE49-F238E27FC236}">
                    <a16:creationId xmlns:a16="http://schemas.microsoft.com/office/drawing/2014/main" id="{6DEE517E-C615-44F3-86F4-730E50968C4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01" name="Straight Connector 900">
                <a:extLst>
                  <a:ext uri="{FF2B5EF4-FFF2-40B4-BE49-F238E27FC236}">
                    <a16:creationId xmlns:a16="http://schemas.microsoft.com/office/drawing/2014/main" id="{563A3A26-2FCD-418D-B061-0118172A0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2" name="TextBox 901">
                    <a:extLst>
                      <a:ext uri="{FF2B5EF4-FFF2-40B4-BE49-F238E27FC236}">
                        <a16:creationId xmlns:a16="http://schemas.microsoft.com/office/drawing/2014/main" id="{C763E4B6-60FA-46FE-A3C9-048ADCF4F98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02" name="TextBox 901">
                    <a:extLst>
                      <a:ext uri="{FF2B5EF4-FFF2-40B4-BE49-F238E27FC236}">
                        <a16:creationId xmlns:a16="http://schemas.microsoft.com/office/drawing/2014/main" id="{C763E4B6-60FA-46FE-A3C9-048ADCF4F9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3" name="Straight Connector 902">
                <a:extLst>
                  <a:ext uri="{FF2B5EF4-FFF2-40B4-BE49-F238E27FC236}">
                    <a16:creationId xmlns:a16="http://schemas.microsoft.com/office/drawing/2014/main" id="{1630D670-466E-447B-813E-7186454EF2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04" name="Group 903">
                <a:extLst>
                  <a:ext uri="{FF2B5EF4-FFF2-40B4-BE49-F238E27FC236}">
                    <a16:creationId xmlns:a16="http://schemas.microsoft.com/office/drawing/2014/main" id="{44A8CDC4-8A10-44B7-B082-4A06C4B1CFC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1AAF238A-AC4D-4ACD-8132-F8ACC6B907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77DFFC64-9E3F-4AC0-965B-90B306CA9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0A86A415-45D0-4E09-A92C-1E71DAC527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96366CA6-EFCC-422A-82BC-5B9E290962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8F91A3FE-46A7-42F8-A0CB-68C4CEC5F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2E79C00E-1892-49C6-A3E6-4E8D6A53D1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9" name="Straight Connector 928">
                  <a:extLst>
                    <a:ext uri="{FF2B5EF4-FFF2-40B4-BE49-F238E27FC236}">
                      <a16:creationId xmlns:a16="http://schemas.microsoft.com/office/drawing/2014/main" id="{BC170AD0-7455-4ECC-A546-2EFD8B787C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05" name="Group 904">
                <a:extLst>
                  <a:ext uri="{FF2B5EF4-FFF2-40B4-BE49-F238E27FC236}">
                    <a16:creationId xmlns:a16="http://schemas.microsoft.com/office/drawing/2014/main" id="{EFC49EFC-BE60-41D1-9035-0E211BB3EC6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EB389CA8-F7A7-47E9-B86B-F1C6DA8B1F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2F8A2D91-7712-43A1-BBC2-93123B0D66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8" name="Straight Connector 917">
                  <a:extLst>
                    <a:ext uri="{FF2B5EF4-FFF2-40B4-BE49-F238E27FC236}">
                      <a16:creationId xmlns:a16="http://schemas.microsoft.com/office/drawing/2014/main" id="{4F2820AE-0F3D-44C9-9769-CD90BBC1E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9" name="Straight Connector 918">
                  <a:extLst>
                    <a:ext uri="{FF2B5EF4-FFF2-40B4-BE49-F238E27FC236}">
                      <a16:creationId xmlns:a16="http://schemas.microsoft.com/office/drawing/2014/main" id="{F4DC8202-15CB-41C6-A289-69C58BBA71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6FE7AF7A-EFA9-4634-9D2A-3BF4AEE705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17F2F11D-3F4B-4AC3-AEBB-B07B8C031C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2457BC25-80F9-435C-BC07-965C1DEAE1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6" name="TextBox 905">
                    <a:extLst>
                      <a:ext uri="{FF2B5EF4-FFF2-40B4-BE49-F238E27FC236}">
                        <a16:creationId xmlns:a16="http://schemas.microsoft.com/office/drawing/2014/main" id="{C4CEFD61-193A-4EF0-B08E-99A90F184E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6" name="TextBox 905">
                    <a:extLst>
                      <a:ext uri="{FF2B5EF4-FFF2-40B4-BE49-F238E27FC236}">
                        <a16:creationId xmlns:a16="http://schemas.microsoft.com/office/drawing/2014/main" id="{C4CEFD61-193A-4EF0-B08E-99A90F184E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7" name="TextBox 906">
                    <a:extLst>
                      <a:ext uri="{FF2B5EF4-FFF2-40B4-BE49-F238E27FC236}">
                        <a16:creationId xmlns:a16="http://schemas.microsoft.com/office/drawing/2014/main" id="{F5572D3B-DCCD-430E-B296-C513446BC9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7" name="TextBox 906">
                    <a:extLst>
                      <a:ext uri="{FF2B5EF4-FFF2-40B4-BE49-F238E27FC236}">
                        <a16:creationId xmlns:a16="http://schemas.microsoft.com/office/drawing/2014/main" id="{F5572D3B-DCCD-430E-B296-C513446BC9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8" name="TextBox 907">
                    <a:extLst>
                      <a:ext uri="{FF2B5EF4-FFF2-40B4-BE49-F238E27FC236}">
                        <a16:creationId xmlns:a16="http://schemas.microsoft.com/office/drawing/2014/main" id="{6CFDF8A4-B3F9-4114-B746-A7D922234A9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8" name="TextBox 907">
                    <a:extLst>
                      <a:ext uri="{FF2B5EF4-FFF2-40B4-BE49-F238E27FC236}">
                        <a16:creationId xmlns:a16="http://schemas.microsoft.com/office/drawing/2014/main" id="{6CFDF8A4-B3F9-4114-B746-A7D922234A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9" name="TextBox 908">
                    <a:extLst>
                      <a:ext uri="{FF2B5EF4-FFF2-40B4-BE49-F238E27FC236}">
                        <a16:creationId xmlns:a16="http://schemas.microsoft.com/office/drawing/2014/main" id="{EC4630F4-C879-4C80-838E-7012BF5D74B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9" name="TextBox 908">
                    <a:extLst>
                      <a:ext uri="{FF2B5EF4-FFF2-40B4-BE49-F238E27FC236}">
                        <a16:creationId xmlns:a16="http://schemas.microsoft.com/office/drawing/2014/main" id="{EC4630F4-C879-4C80-838E-7012BF5D74B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67C44271-917D-4F0F-87A5-B10CCD8A4105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67C44271-917D-4F0F-87A5-B10CCD8A41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1" name="TextBox 910">
                    <a:extLst>
                      <a:ext uri="{FF2B5EF4-FFF2-40B4-BE49-F238E27FC236}">
                        <a16:creationId xmlns:a16="http://schemas.microsoft.com/office/drawing/2014/main" id="{2AB42FB7-49E4-45A8-B8EB-6B85E0E2085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1" name="TextBox 910">
                    <a:extLst>
                      <a:ext uri="{FF2B5EF4-FFF2-40B4-BE49-F238E27FC236}">
                        <a16:creationId xmlns:a16="http://schemas.microsoft.com/office/drawing/2014/main" id="{2AB42FB7-49E4-45A8-B8EB-6B85E0E208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868CDB42-5E97-4D2D-8E0F-323F533303F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868CDB42-5E97-4D2D-8E0F-323F533303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13" name="Straight Arrow Connector 912">
                <a:extLst>
                  <a:ext uri="{FF2B5EF4-FFF2-40B4-BE49-F238E27FC236}">
                    <a16:creationId xmlns:a16="http://schemas.microsoft.com/office/drawing/2014/main" id="{22F0C4BB-D42E-4FF6-A4FD-CF63240985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14" name="Straight Arrow Connector 913">
                <a:extLst>
                  <a:ext uri="{FF2B5EF4-FFF2-40B4-BE49-F238E27FC236}">
                    <a16:creationId xmlns:a16="http://schemas.microsoft.com/office/drawing/2014/main" id="{496C97FB-FDC2-418C-8D79-42551F2B2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15" name="Straight Arrow Connector 914">
                <a:extLst>
                  <a:ext uri="{FF2B5EF4-FFF2-40B4-BE49-F238E27FC236}">
                    <a16:creationId xmlns:a16="http://schemas.microsoft.com/office/drawing/2014/main" id="{89B18AC8-5274-4F54-B010-A62AD15676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036C5F53-8F2C-4E4E-AA2D-EACE728B20B4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9608015A-4DEA-4FCC-BFB6-E99B0810D373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34" name="Straight Connector 833">
              <a:extLst>
                <a:ext uri="{FF2B5EF4-FFF2-40B4-BE49-F238E27FC236}">
                  <a16:creationId xmlns:a16="http://schemas.microsoft.com/office/drawing/2014/main" id="{3607C173-3B1A-4EC9-B1E6-D29B4402F8F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35" name="Oval 834">
              <a:extLst>
                <a:ext uri="{FF2B5EF4-FFF2-40B4-BE49-F238E27FC236}">
                  <a16:creationId xmlns:a16="http://schemas.microsoft.com/office/drawing/2014/main" id="{B52BC955-F757-43E1-B139-45BE4A18F45C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36" name="Arc 835">
              <a:extLst>
                <a:ext uri="{FF2B5EF4-FFF2-40B4-BE49-F238E27FC236}">
                  <a16:creationId xmlns:a16="http://schemas.microsoft.com/office/drawing/2014/main" id="{7DE1F3B5-EF26-4AC2-9AC4-8A86C82EE18F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37" name="Straight Connector 836">
              <a:extLst>
                <a:ext uri="{FF2B5EF4-FFF2-40B4-BE49-F238E27FC236}">
                  <a16:creationId xmlns:a16="http://schemas.microsoft.com/office/drawing/2014/main" id="{70D9D94B-37E7-4B15-BB86-341A1361A47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8" name="Straight Connector 837">
              <a:extLst>
                <a:ext uri="{FF2B5EF4-FFF2-40B4-BE49-F238E27FC236}">
                  <a16:creationId xmlns:a16="http://schemas.microsoft.com/office/drawing/2014/main" id="{1BFDB4C7-406B-4E3A-8640-405ECE77452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4C59A681-71AC-47A5-B91D-41B2955ED079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4C59A681-71AC-47A5-B91D-41B2955ED0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836519D6-5D90-40D4-BECE-CA625BC3B076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836519D6-5D90-40D4-BECE-CA625BC3B0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CDCA2B1D-79D4-4863-A436-601F3499885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CDCA2B1D-79D4-4863-A436-601F349988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E8F9B4C2-C245-4EE3-A5D3-2FDD40D70E96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E8F9B4C2-C245-4EE3-A5D3-2FDD40D70E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155F4859-F9DB-440F-8160-A40C6CBFD5E4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155F4859-F9DB-440F-8160-A40C6CBFD5E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4" name="Straight Arrow Connector 843">
              <a:extLst>
                <a:ext uri="{FF2B5EF4-FFF2-40B4-BE49-F238E27FC236}">
                  <a16:creationId xmlns:a16="http://schemas.microsoft.com/office/drawing/2014/main" id="{D387CA4B-4356-4EBA-B730-C4E7407CE9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5B810573-1394-4F66-875C-F78808A94D2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5B810573-1394-4F66-875C-F78808A94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6" name="Straight Arrow Connector 845">
              <a:extLst>
                <a:ext uri="{FF2B5EF4-FFF2-40B4-BE49-F238E27FC236}">
                  <a16:creationId xmlns:a16="http://schemas.microsoft.com/office/drawing/2014/main" id="{4C760FF8-3547-4D28-AA07-CEEA89F153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7" name="TextBox 846">
                  <a:extLst>
                    <a:ext uri="{FF2B5EF4-FFF2-40B4-BE49-F238E27FC236}">
                      <a16:creationId xmlns:a16="http://schemas.microsoft.com/office/drawing/2014/main" id="{F1B14492-1753-4F35-A51A-C22646CCB36D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7" name="TextBox 846">
                  <a:extLst>
                    <a:ext uri="{FF2B5EF4-FFF2-40B4-BE49-F238E27FC236}">
                      <a16:creationId xmlns:a16="http://schemas.microsoft.com/office/drawing/2014/main" id="{F1B14492-1753-4F35-A51A-C22646CCB3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8" name="Straight Arrow Connector 847">
              <a:extLst>
                <a:ext uri="{FF2B5EF4-FFF2-40B4-BE49-F238E27FC236}">
                  <a16:creationId xmlns:a16="http://schemas.microsoft.com/office/drawing/2014/main" id="{FCCE2372-B4AF-4716-AABB-E7880AD8F2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9" name="TextBox 848">
                  <a:extLst>
                    <a:ext uri="{FF2B5EF4-FFF2-40B4-BE49-F238E27FC236}">
                      <a16:creationId xmlns:a16="http://schemas.microsoft.com/office/drawing/2014/main" id="{7AD74E5A-60E4-45EE-B955-0FD54AE328B6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9" name="TextBox 848">
                  <a:extLst>
                    <a:ext uri="{FF2B5EF4-FFF2-40B4-BE49-F238E27FC236}">
                      <a16:creationId xmlns:a16="http://schemas.microsoft.com/office/drawing/2014/main" id="{7AD74E5A-60E4-45EE-B955-0FD54AE328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0" name="Arc 849">
              <a:extLst>
                <a:ext uri="{FF2B5EF4-FFF2-40B4-BE49-F238E27FC236}">
                  <a16:creationId xmlns:a16="http://schemas.microsoft.com/office/drawing/2014/main" id="{915C2C47-9136-4237-9376-BFF17E4E801E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51" name="Straight Connector 850">
              <a:extLst>
                <a:ext uri="{FF2B5EF4-FFF2-40B4-BE49-F238E27FC236}">
                  <a16:creationId xmlns:a16="http://schemas.microsoft.com/office/drawing/2014/main" id="{90EF2FF0-92DB-4CCE-862D-58A5AEE91D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52" name="Arc 851">
              <a:extLst>
                <a:ext uri="{FF2B5EF4-FFF2-40B4-BE49-F238E27FC236}">
                  <a16:creationId xmlns:a16="http://schemas.microsoft.com/office/drawing/2014/main" id="{B7E89513-9C3A-4E4F-BAA3-09A763E031C3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53" name="Straight Connector 852">
              <a:extLst>
                <a:ext uri="{FF2B5EF4-FFF2-40B4-BE49-F238E27FC236}">
                  <a16:creationId xmlns:a16="http://schemas.microsoft.com/office/drawing/2014/main" id="{C5AE1BEA-6DC8-4E2E-A3E2-EC41633E3E7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820F7ACD-BBA9-4AAF-B706-16B7B7FD8AE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34BB994C-1DED-443E-BEA4-20194F25467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56" name="Arc 855">
              <a:extLst>
                <a:ext uri="{FF2B5EF4-FFF2-40B4-BE49-F238E27FC236}">
                  <a16:creationId xmlns:a16="http://schemas.microsoft.com/office/drawing/2014/main" id="{FDA70932-73E3-4236-9E3D-7FDBF4E96020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7" name="TextBox 856">
                  <a:extLst>
                    <a:ext uri="{FF2B5EF4-FFF2-40B4-BE49-F238E27FC236}">
                      <a16:creationId xmlns:a16="http://schemas.microsoft.com/office/drawing/2014/main" id="{72AC489F-B4D0-4D2C-9438-90B86348CA7F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57" name="TextBox 856">
                  <a:extLst>
                    <a:ext uri="{FF2B5EF4-FFF2-40B4-BE49-F238E27FC236}">
                      <a16:creationId xmlns:a16="http://schemas.microsoft.com/office/drawing/2014/main" id="{72AC489F-B4D0-4D2C-9438-90B86348CA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58" name="Group 857">
              <a:extLst>
                <a:ext uri="{FF2B5EF4-FFF2-40B4-BE49-F238E27FC236}">
                  <a16:creationId xmlns:a16="http://schemas.microsoft.com/office/drawing/2014/main" id="{4F64E095-1552-4D75-A92F-B8F30AD2BDE6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862FCA31-0A97-4C0B-B9F1-3ADD48CB4A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17594E0-B9B2-45C4-9E42-7949D376D4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07083068-CF69-4699-A2F7-2E180E7BA1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4AC96536-EF93-451B-88AC-7A45469B10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91A21C72-AEB1-4268-998B-48EC612D63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640A9FCC-0BC0-4AF0-B4A1-9CF54E4A98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20FF6DCA-19FD-4344-959C-1D49F40D5C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00C3DDCA-13E9-4AF2-8D3C-7E8C69765B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46746237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0" name="Rectangle 389">
            <a:extLst>
              <a:ext uri="{FF2B5EF4-FFF2-40B4-BE49-F238E27FC236}">
                <a16:creationId xmlns:a16="http://schemas.microsoft.com/office/drawing/2014/main" id="{0AD45FF5-4AB7-40DA-9CEF-CB3FF0BFEA51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398" name="Rectangle: Rounded Corners 397">
            <a:extLst>
              <a:ext uri="{FF2B5EF4-FFF2-40B4-BE49-F238E27FC236}">
                <a16:creationId xmlns:a16="http://schemas.microsoft.com/office/drawing/2014/main" id="{61A23BAE-477F-470D-B78D-159B6C8CCC1C}"/>
              </a:ext>
            </a:extLst>
          </p:cNvPr>
          <p:cNvSpPr/>
          <p:nvPr/>
        </p:nvSpPr>
        <p:spPr bwMode="auto">
          <a:xfrm>
            <a:off x="1504022" y="11972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6" name="Group 1145">
            <a:extLst>
              <a:ext uri="{FF2B5EF4-FFF2-40B4-BE49-F238E27FC236}">
                <a16:creationId xmlns:a16="http://schemas.microsoft.com/office/drawing/2014/main" id="{86050895-D9C5-4A1D-B47F-283B8B20FEAE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7" name="Straight Connector 1146">
              <a:extLst>
                <a:ext uri="{FF2B5EF4-FFF2-40B4-BE49-F238E27FC236}">
                  <a16:creationId xmlns:a16="http://schemas.microsoft.com/office/drawing/2014/main" id="{C51D33BD-F92A-4A1E-9592-E776AEBE4F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AACD7170-1F48-45D5-9BC9-FCE39BDD1E25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9" name="Straight Arrow Connector 1148">
              <a:extLst>
                <a:ext uri="{FF2B5EF4-FFF2-40B4-BE49-F238E27FC236}">
                  <a16:creationId xmlns:a16="http://schemas.microsoft.com/office/drawing/2014/main" id="{C67FE6C8-0B66-4245-AC10-4D0996DFBE7D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641ABAAF-6A15-4953-A5FF-0CA5B0A1DF59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641ABAAF-6A15-4953-A5FF-0CA5B0A1DF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7ACC750E-4661-4AD0-A974-9C24803F412B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7ACC750E-4661-4AD0-A974-9C24803F41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9DA82D8C-B847-4575-9FC4-E7DE64189D82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9DA82D8C-B847-4575-9FC4-E7DE64189D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53C03FE3-7648-404F-8464-98B80C9DF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2F481CE1-4D9D-4683-86C2-8EC45448194C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Arrow Connector 1154">
              <a:extLst>
                <a:ext uri="{FF2B5EF4-FFF2-40B4-BE49-F238E27FC236}">
                  <a16:creationId xmlns:a16="http://schemas.microsoft.com/office/drawing/2014/main" id="{FEC580D3-1041-4BCB-AA95-9E74C164E566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C2C991B-3B25-4493-9AFE-82CB782AA552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C2C991B-3B25-4493-9AFE-82CB782AA5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7D0505FA-07EC-479B-BBCE-7FFA5B71A674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7D0505FA-07EC-479B-BBCE-7FFA5B71A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24862927-A22D-4B8F-8475-83812BBF088F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24862927-A22D-4B8F-8475-83812BBF08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14C162A2-0E80-4059-8528-F1A4F1C1F23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0" name="Oval 1159">
              <a:extLst>
                <a:ext uri="{FF2B5EF4-FFF2-40B4-BE49-F238E27FC236}">
                  <a16:creationId xmlns:a16="http://schemas.microsoft.com/office/drawing/2014/main" id="{FF41087B-5301-4810-8F6C-6D50F1D45576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1" name="Straight Arrow Connector 1160">
              <a:extLst>
                <a:ext uri="{FF2B5EF4-FFF2-40B4-BE49-F238E27FC236}">
                  <a16:creationId xmlns:a16="http://schemas.microsoft.com/office/drawing/2014/main" id="{7B2DDAA1-F410-4DB5-AB7E-9D93076D4A44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CF7E8567-9B37-4B03-A4F0-26C4D81BF5AF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CF7E8567-9B37-4B03-A4F0-26C4D81BF5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8480DE8-C255-4EBE-B1E5-BB93D0543B1C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8480DE8-C255-4EBE-B1E5-BB93D0543B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1261209-375F-4A3B-B4F0-C7B0D9AB1280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1261209-375F-4A3B-B4F0-C7B0D9AB12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3B347B67-8346-42F1-A874-3A238190E4E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B2502DEB-0C5D-485D-8651-92D88967BA6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Arc 1166">
              <a:extLst>
                <a:ext uri="{FF2B5EF4-FFF2-40B4-BE49-F238E27FC236}">
                  <a16:creationId xmlns:a16="http://schemas.microsoft.com/office/drawing/2014/main" id="{9A9BE14B-CE28-40D1-97DE-CA8A7AF85BCC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98EB3746-EC16-4873-AF85-B611EDAC2AE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1168">
              <a:extLst>
                <a:ext uri="{FF2B5EF4-FFF2-40B4-BE49-F238E27FC236}">
                  <a16:creationId xmlns:a16="http://schemas.microsoft.com/office/drawing/2014/main" id="{F826FF4F-1A3F-479E-B7DB-0ACD94E2E8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0" name="Arc 1169">
              <a:extLst>
                <a:ext uri="{FF2B5EF4-FFF2-40B4-BE49-F238E27FC236}">
                  <a16:creationId xmlns:a16="http://schemas.microsoft.com/office/drawing/2014/main" id="{7D92F9A6-DDF9-4257-8554-65CD4BE85426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71" name="Straight Connector 1170">
              <a:extLst>
                <a:ext uri="{FF2B5EF4-FFF2-40B4-BE49-F238E27FC236}">
                  <a16:creationId xmlns:a16="http://schemas.microsoft.com/office/drawing/2014/main" id="{163D0FBB-BC43-44E6-AFF7-ADD576DFA1E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ABACABA0-5D57-4EF8-9F3E-0EE8273B72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3" name="Oval 1172">
              <a:extLst>
                <a:ext uri="{FF2B5EF4-FFF2-40B4-BE49-F238E27FC236}">
                  <a16:creationId xmlns:a16="http://schemas.microsoft.com/office/drawing/2014/main" id="{20BFE976-F470-457F-A331-C24D0CDEC06E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F804FA-7494-4053-B574-E041929453A5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F804FA-7494-4053-B574-E041929453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CB908CA-1720-4D11-9D07-7C9C528F76E3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CB908CA-1720-4D11-9D07-7C9C528F76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D2794DE3-C6A9-4DE0-AE98-0B2730336B4E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D2794DE3-C6A9-4DE0-AE98-0B2730336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CF706EC4-F13E-4ED7-AEA0-CD5BFB826281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CF706EC4-F13E-4ED7-AEA0-CD5BFB826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4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DCB395E0-9AC8-4BC5-A067-1283A53914D6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DCB395E0-9AC8-4BC5-A067-1283A53914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D00AD9F-C8F8-4CF0-950F-22205D107757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D00AD9F-C8F8-4CF0-950F-22205D1077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CD8F1C0-BCD5-4E76-BAC3-4618DC7AEED9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CD8F1C0-BCD5-4E76-BAC3-4618DC7AEE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74A58A-7B23-4083-8F90-B9BF517FA183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74A58A-7B23-4083-8F90-B9BF517FA1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8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A25B0BE-33B0-4732-A354-E798BECA1973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A25B0BE-33B0-4732-A354-E798BECA19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5C1A4D5-C1B2-4800-B6D8-EF417CFF7DA1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5C1A4D5-C1B2-4800-B6D8-EF417CFF7D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87EDAA22-2AF4-4667-AC41-18321146D9F1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87EDAA22-2AF4-4667-AC41-18321146D9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568A0390-5953-46BA-9A83-696ADDCDA17B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568A0390-5953-46BA-9A83-696ADDCDA1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2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E4511AE-FA9F-4F7E-8814-CBA57FE0FA75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E4511AE-FA9F-4F7E-8814-CBA57FE0FA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4AF83719-6486-4B1C-93C3-6E452E121CE2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4AF83719-6486-4B1C-93C3-6E452E121C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25387C17-FA6C-4785-BE96-A3FF2D0C3BA8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25387C17-FA6C-4785-BE96-A3FF2D0C3B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4552B-EED2-4484-B5AC-869B3AEE9648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4552B-EED2-4484-B5AC-869B3AEE96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6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A02D2AC2-B031-441D-A5BD-ABE6C75D16BB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A02D2AC2-B031-441D-A5BD-ABE6C75D16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346D4F31-3BF2-40C8-8FAD-9992D6B9EDBE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346D4F31-3BF2-40C8-8FAD-9992D6B9ED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48E8C732-4C34-482C-AD64-0E701F0BACB6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48E8C732-4C34-482C-AD64-0E701F0BAC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8DF4A1E-267D-4B38-B6CC-E33C9550B835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8DF4A1E-267D-4B38-B6CC-E33C9550B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0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833CD9E3-D15D-4D60-98B5-0B84A0B68519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833CD9E3-D15D-4D60-98B5-0B84A0B685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1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6079C1D-46E3-44BC-BE51-F557708EA84C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6079C1D-46E3-44BC-BE51-F557708EA8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09180199-38A2-4F58-B7D2-DCC4B1B5E2A5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09180199-38A2-4F58-B7D2-DCC4B1B5E2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5E3C780C-03A7-4CD8-B376-BD35BD2F53AD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5E3C780C-03A7-4CD8-B376-BD35BD2F5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4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7AD4126B-1E72-4354-BECB-308F1E87C52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22D606BF-15FC-40A9-A3B4-68B93D0E377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7E7F8A45-4AE9-4168-BA3F-98C483DBF04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69CBFFC8-C803-42CF-85E2-D83492430A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60133060-7DBD-479C-A1FC-B3C26B1A1D5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6BA469CE-CFE0-46DF-A885-E91CEBE33E7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AA518538-A82F-4A83-934B-E27E09751776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D4F58305-FFA7-4596-BFA3-FF51A016CB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63A05A71-1E4F-444E-A84B-84B23B6AD0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B4F404BF-B53C-4D9F-BB74-456670E876F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C35317D4-8AF5-4C40-B51B-7D6E256F73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71F5FAA5-930A-48E4-BEF8-D2A587A815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D75B4EDE-E853-4A25-B619-6CE0F0E63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9625D13A-F5A7-45F1-B1AF-BC71E9C8EF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3BA702E7-AD20-4C6F-BF2D-9AF4AC12CD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0321B5AF-D5A1-430D-9B2D-202D137DFB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2BF46300-83B9-48AD-B446-76B52DDE22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7737C7CC-3212-40A8-A0CD-D1527FC1A6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07152B02-7A08-4738-9875-DF045D4D7E0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2F3BA0BA-438C-409D-B796-D94873F69A9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EF2DD981-F9A3-4874-A1D6-70BBCB52F01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4" name="Arc 1513">
                  <a:extLst>
                    <a:ext uri="{FF2B5EF4-FFF2-40B4-BE49-F238E27FC236}">
                      <a16:creationId xmlns:a16="http://schemas.microsoft.com/office/drawing/2014/main" id="{7B784642-2419-414B-A289-9E520C7A0EE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CB913394-3F3E-4476-BB73-D22DCDF844E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0A371AC0-3CD5-442F-BDE0-11D12146F9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0BE5D3DA-2BD1-4505-8D50-1ED2642B12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5290475D-2B49-47C1-B38A-4090F4473C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AE0971A2-9419-4858-B9E5-21D2271956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8" name="Rectangle 1427">
                <a:extLst>
                  <a:ext uri="{FF2B5EF4-FFF2-40B4-BE49-F238E27FC236}">
                    <a16:creationId xmlns:a16="http://schemas.microsoft.com/office/drawing/2014/main" id="{63BC7E88-08A9-45F1-B370-6D58AB03D2C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7DA308DD-610D-4D54-9AF0-6A707835BF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4C28F2B2-3081-4A34-96B2-F24AFC1A7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D7A4D927-BF19-4DE2-AFAB-4525EDE2AF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2" name="Group 1431">
                <a:extLst>
                  <a:ext uri="{FF2B5EF4-FFF2-40B4-BE49-F238E27FC236}">
                    <a16:creationId xmlns:a16="http://schemas.microsoft.com/office/drawing/2014/main" id="{41463568-4E27-44EC-9042-B59059D18B4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DAF2A214-5791-4918-8D06-B823244D9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0CC62D4E-5B1E-46BE-AF26-4F664F3F21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8D307536-0F2B-4D48-8F1E-8CCCB20DAD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FCF8E623-CB31-411D-B042-C50E7DAC66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3" name="Rectangle 1432">
                <a:extLst>
                  <a:ext uri="{FF2B5EF4-FFF2-40B4-BE49-F238E27FC236}">
                    <a16:creationId xmlns:a16="http://schemas.microsoft.com/office/drawing/2014/main" id="{D7D758E4-00EA-4A22-976C-0D91BC5C2BE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7427874E-6355-4A5E-8EF9-AB011A62A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33BECA9C-64DC-44BA-9070-9A4132197A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B07C89F8-D669-4A68-8526-312A7DD5AF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F93D66D3-7DA2-42C6-B754-33103A18E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FFDD9253-00A4-4B7B-95A2-20452CB8D49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1065FFC1-FF90-4947-9741-8DE16E7AD17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93452676-C6F9-4EE6-9C6F-D9549FDAF33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1" name="Oval 1440">
                <a:extLst>
                  <a:ext uri="{FF2B5EF4-FFF2-40B4-BE49-F238E27FC236}">
                    <a16:creationId xmlns:a16="http://schemas.microsoft.com/office/drawing/2014/main" id="{5A40A074-756D-462D-9606-1927C6B9755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2254AF5A-9F6F-40D3-871B-30205FEBFF7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2254AF5A-9F6F-40D3-871B-30205FEBFF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E6041B8E-2B9E-42EF-AF9C-92134E33E5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CFCBFF09-443D-4371-B305-268C615F0CC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562D48E4-536C-4A0D-9773-6440DE655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6" name="Straight Arrow Connector 1445">
                <a:extLst>
                  <a:ext uri="{FF2B5EF4-FFF2-40B4-BE49-F238E27FC236}">
                    <a16:creationId xmlns:a16="http://schemas.microsoft.com/office/drawing/2014/main" id="{5A47496F-C4E3-4E51-AB29-ABA64AF69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FBB5FC4-CD28-4430-8DAF-FEDE336A506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FBB5FC4-CD28-4430-8DAF-FEDE336A50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5BEF8E3C-B0A8-4566-B51A-3D62914C2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5BEF8E3C-B0A8-4566-B51A-3D62914C24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80BADE3-55CE-48C7-B735-B33A4E5874A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80BADE3-55CE-48C7-B735-B33A4E5874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9B9B210-BF6F-4B5E-88A0-4BF0398F3B6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9B9B210-BF6F-4B5E-88A0-4BF0398F3B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E95D3B6-987E-4E15-AF42-DEF1608571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827D8929-6EFA-42AF-B0A0-19CD524C6DE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93AC74DA-4986-4D17-8461-02DCB70D91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B8563FA8-3D2D-45DB-83BD-C440E2FA74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468C7067-91E8-4CA1-AD1B-8E54959DD0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57CBE37A-4AA0-413F-AE2C-44312084F6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7F8EA40E-B13C-41FC-966C-E3FC3A08C45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FE76F592-7845-4A03-9221-36A8A9CE65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27F7ED53-B3E1-4485-8535-BE83F499C1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6" name="Group 1455">
                <a:extLst>
                  <a:ext uri="{FF2B5EF4-FFF2-40B4-BE49-F238E27FC236}">
                    <a16:creationId xmlns:a16="http://schemas.microsoft.com/office/drawing/2014/main" id="{CE2B7218-AFDE-4680-B28A-8B9F433BF0C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8C06AA14-5DD9-4EE9-A278-5DA4C74068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84D3D3B8-7F56-4482-AF72-C4832A1075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EB46EAF4-0D89-44A5-B77C-13C9DB09FC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4B440985-B1A4-4D61-9A1D-BCE657D721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7" name="Rectangle 1456">
                <a:extLst>
                  <a:ext uri="{FF2B5EF4-FFF2-40B4-BE49-F238E27FC236}">
                    <a16:creationId xmlns:a16="http://schemas.microsoft.com/office/drawing/2014/main" id="{46FB6A7F-0BCD-4338-8C25-6C9C62E5C3F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ED3DD21C-E5E8-4F42-9CED-AA16F113E1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739AD4D1-917D-4475-93D0-EF1A6DDC890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739AD4D1-917D-4475-93D0-EF1A6DDC89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Connector 1459">
                <a:extLst>
                  <a:ext uri="{FF2B5EF4-FFF2-40B4-BE49-F238E27FC236}">
                    <a16:creationId xmlns:a16="http://schemas.microsoft.com/office/drawing/2014/main" id="{E5029BDF-7536-4793-B2C3-7819A9B0C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27F78775-CA59-436E-B6C9-2457A1B0D77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30BFB4FD-CE07-4719-857B-462F588ACA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EEB7658B-3CCC-49FC-A82D-71CE8BFC57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B8BB379F-72BD-4A78-A0EF-47AC5CBD57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D2383EED-1F4E-4EAA-8B3E-474361204A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B7E52904-7F98-4562-984D-95A67CE045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E2C237B5-1FE6-497B-8EC9-EFBF3E93A8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6" name="Straight Connector 1485">
                  <a:extLst>
                    <a:ext uri="{FF2B5EF4-FFF2-40B4-BE49-F238E27FC236}">
                      <a16:creationId xmlns:a16="http://schemas.microsoft.com/office/drawing/2014/main" id="{9346946C-2D23-42AD-A0A8-2C571C0AC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2" name="Group 1461">
                <a:extLst>
                  <a:ext uri="{FF2B5EF4-FFF2-40B4-BE49-F238E27FC236}">
                    <a16:creationId xmlns:a16="http://schemas.microsoft.com/office/drawing/2014/main" id="{2C8F1285-AFC5-470D-8446-E7625D85B96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1899A23B-3DE1-4686-8007-1A85BDD188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20CA3D78-766C-4141-9547-B2E0507682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603DC90-CF66-4A02-A4ED-F0F100D5E2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27176B88-0EDF-401B-8012-C006FAA61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D8F4AF26-2323-4300-B92D-D12D28D7AD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EA0EA8D1-1197-4070-AECD-C5CD1608E7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6E4A7CE0-5555-4EB5-9094-400A35238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6CE1419-C207-4791-AEBF-002933DF0C4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6CE1419-C207-4791-AEBF-002933DF0C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1C37075D-450A-40CA-A76E-0D5BF42CE9E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1C37075D-450A-40CA-A76E-0D5BF42CE9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C46EC3F-F5B7-4FFE-9C2A-3C3C871E518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C46EC3F-F5B7-4FFE-9C2A-3C3C871E51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3DAA7DB-96AA-4809-B1B5-ECD9EB21F87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3DAA7DB-96AA-4809-B1B5-ECD9EB21F8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8BC23FAB-BEE0-487F-AB6A-81FD846E73B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8BC23FAB-BEE0-487F-AB6A-81FD846E73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259AE90-0317-44AC-B596-CFC07B70B2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259AE90-0317-44AC-B596-CFC07B70B2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7497F076-B6E1-4B7F-B735-77304A7FAA3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7497F076-B6E1-4B7F-B735-77304A7FAA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176EDFDF-998A-4CC1-9D17-69A906FADD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3DCDC504-1B36-45CE-8903-FC296D95E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2" name="Straight Arrow Connector 1471">
                <a:extLst>
                  <a:ext uri="{FF2B5EF4-FFF2-40B4-BE49-F238E27FC236}">
                    <a16:creationId xmlns:a16="http://schemas.microsoft.com/office/drawing/2014/main" id="{61C2DFE4-1240-4290-A09F-9092D00C1A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489099AB-F95C-4C83-A21A-D35F6BAF8E58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34E0CD1F-896E-44C3-8101-CA7C2883F7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C335C31F-1C55-4DB1-98DD-935CCAE8D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48386922-B7E1-4821-BF5D-06C26530E7E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A026D443-066D-43E7-A46A-80E74ABC85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4BA25EFF-B45F-4A67-A9BD-C730F7E668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907EAD64-950D-4930-978F-531F2EF0EA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3E450796-62E0-43B7-B81F-AD216F76B3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21342FAC-37D2-4E3C-8B67-315FE3AD8D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A645F787-A757-441C-A2CB-CEC6A39F8A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1A1532E1-BCAF-4291-89F5-0EBF3A0389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9" name="Straight Connector 1418">
                  <a:extLst>
                    <a:ext uri="{FF2B5EF4-FFF2-40B4-BE49-F238E27FC236}">
                      <a16:creationId xmlns:a16="http://schemas.microsoft.com/office/drawing/2014/main" id="{279218C8-BDEF-45E9-8CDA-F617C5D34B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0CB2122E-CDC6-459A-8F08-7A6CB77E44B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89E9756C-2DE6-4BA7-ADA2-24768D6D4D1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CBA0B1C4-0B2A-4C44-8037-58AAC390272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3" name="Arc 1422">
                  <a:extLst>
                    <a:ext uri="{FF2B5EF4-FFF2-40B4-BE49-F238E27FC236}">
                      <a16:creationId xmlns:a16="http://schemas.microsoft.com/office/drawing/2014/main" id="{6AA1D7A0-8699-4CA6-AED9-8755844357F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3C138EE0-F3AD-451C-BBF9-7C804E24881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F0DFBDF4-A09E-4B5A-93FA-1E2C510492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722476C5-CAAD-450A-9056-BA2E69BEE0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449FE852-EE5E-4F52-8BB8-3B0CB8B2DA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AA0F73F1-DDB8-492F-B376-C30B19B36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514ABEAD-96A0-46DA-95DA-9B2B76664C8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0C56F4B5-6662-4C7D-B6CC-70C6712D27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92AEDEEB-3347-47FE-BF97-097812AE52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3BE8DCC9-D20B-48A2-81E9-42F83C1377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1" name="Group 1340">
                <a:extLst>
                  <a:ext uri="{FF2B5EF4-FFF2-40B4-BE49-F238E27FC236}">
                    <a16:creationId xmlns:a16="http://schemas.microsoft.com/office/drawing/2014/main" id="{D1371AA1-FC26-45DE-8E8E-3B39E0461B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782CBDB6-963A-46C3-8A91-EAA264EFA4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6CAA2EE4-8EB3-4B11-906D-48C66015D5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4C0BBA1-D536-41D3-AA32-26FF0626D0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219E3238-B3CC-467F-B4EB-21A121EF3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2" name="Rectangle 1341">
                <a:extLst>
                  <a:ext uri="{FF2B5EF4-FFF2-40B4-BE49-F238E27FC236}">
                    <a16:creationId xmlns:a16="http://schemas.microsoft.com/office/drawing/2014/main" id="{05F264E0-59BD-4362-92EE-A8A25EB2167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850A5A66-049F-4574-BA53-71D9F12AE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A03E94B4-4EAA-4D9C-8E7B-ABF12310CD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89B0B630-8EB0-4F74-BFB3-5CBA048D40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DD9DCCB8-3DE5-4C1E-B3CA-C42AAA401E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3B68340D-BF50-417F-AC85-A11657D6379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F129474C-7108-4691-95DD-00639AFFC02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52A937B8-21BA-44F7-B7CA-987CF1E2048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B796BB9D-3127-4196-B411-77CAF39016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95803600-4F47-4203-81F0-5958FA781EBA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95803600-4F47-4203-81F0-5958FA781E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A1673689-E281-4DCA-8EC7-2760477F08E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6ED99C33-3A09-407C-9A61-67F82F1FB04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6ED013D2-D170-4A44-A769-D5A209FFEC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5" name="Straight Arrow Connector 1354">
                <a:extLst>
                  <a:ext uri="{FF2B5EF4-FFF2-40B4-BE49-F238E27FC236}">
                    <a16:creationId xmlns:a16="http://schemas.microsoft.com/office/drawing/2014/main" id="{87E8F416-3844-4F7C-BAD0-029EE72B53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FA9620A-CEF5-4EB2-BC8E-C3B1F30847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FA9620A-CEF5-4EB2-BC8E-C3B1F30847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C011458F-B82E-4127-B5CD-8CB0E20F0B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C011458F-B82E-4127-B5CD-8CB0E20F0B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1DFC707-EDE9-4712-BE77-35CD32B3548B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1DFC707-EDE9-4712-BE77-35CD32B354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41BCEB34-5ABF-4A29-BAA2-25282CBD7B9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41BCEB34-5ABF-4A29-BAA2-25282CBD7B9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85E98075-4287-4B8B-9A91-7047289960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60899C9D-5B4D-4E2F-B2F7-1E4DD010A5F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9C68BB44-1FF1-4332-AF70-1CF4CAA08A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D47964A0-0911-4962-9830-61E8AF0FDE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6C57621A-1FF4-410D-984E-3DDCC26944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EE7FD760-5257-4308-BC02-232767CB24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8806F1F2-2A0B-4C3A-84E6-1A2EE097653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D2D11BAF-8A1F-4BA0-9B8F-C634BFA2FF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40EC016-18E9-47EE-9231-E9CC8B5515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5" name="Group 1364">
                <a:extLst>
                  <a:ext uri="{FF2B5EF4-FFF2-40B4-BE49-F238E27FC236}">
                    <a16:creationId xmlns:a16="http://schemas.microsoft.com/office/drawing/2014/main" id="{A151DDF1-A266-4E6E-AFE3-B520433F43B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8E9DC2E5-090B-424E-9548-7780D1DFDD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68205712-197F-4FE5-8060-840475D581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C52659AA-9C46-48A2-BE30-97F53CE4A5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801D8659-6E60-474F-A864-A7D3ECD328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6" name="Rectangle 1365">
                <a:extLst>
                  <a:ext uri="{FF2B5EF4-FFF2-40B4-BE49-F238E27FC236}">
                    <a16:creationId xmlns:a16="http://schemas.microsoft.com/office/drawing/2014/main" id="{B370868F-7D94-4D38-95A8-F67E9220021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1FF3823E-D333-4A7F-ABD2-84B2331CF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16481F31-DD6B-44A1-A27E-B251AA73D46F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16481F31-DD6B-44A1-A27E-B251AA73D4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Connector 1368">
                <a:extLst>
                  <a:ext uri="{FF2B5EF4-FFF2-40B4-BE49-F238E27FC236}">
                    <a16:creationId xmlns:a16="http://schemas.microsoft.com/office/drawing/2014/main" id="{F93FF3AC-4175-4D51-8414-BA83E2B5D7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5AF7C840-5B62-45E1-952E-3BA5D476EEB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CE90F752-D759-4847-B13E-D040A4FF03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712E5E2F-4291-4D68-A3C9-9698FF8612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8B8BD9FC-73EC-4473-83E2-96E33A9624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F48B1148-E55F-4907-B89A-7B7B212B99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37E158B3-3FAB-46CD-ABE0-F4BAE0345A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8FDF8FFE-1398-498E-9F45-BE1122CEC7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5" name="Straight Connector 1394">
                  <a:extLst>
                    <a:ext uri="{FF2B5EF4-FFF2-40B4-BE49-F238E27FC236}">
                      <a16:creationId xmlns:a16="http://schemas.microsoft.com/office/drawing/2014/main" id="{A9C709D7-3DFC-4092-8B9A-5F12AEC993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1" name="Group 1370">
                <a:extLst>
                  <a:ext uri="{FF2B5EF4-FFF2-40B4-BE49-F238E27FC236}">
                    <a16:creationId xmlns:a16="http://schemas.microsoft.com/office/drawing/2014/main" id="{3CD0E276-6882-447F-A82A-305A197A008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33B65167-C260-4DB7-A7D3-0C883CE5B5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168B1090-63EC-40EC-A4D3-6E0852B2DA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6216FA47-7AA3-4E47-BA9B-A1872FB771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90C247A5-FEC4-44EA-9CF5-320B5CD7B4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D11F2360-8CE5-4740-88B0-F5B77A6658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AC781A8A-F425-4A3F-AC75-D404D4C74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B86069BC-926A-4A83-B9A0-0E08A19959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C040189B-2721-42DC-BF47-4FE01E7ED9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C040189B-2721-42DC-BF47-4FE01E7ED9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4626DEA0-2AC2-48EA-953F-427A719D1CD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4626DEA0-2AC2-48EA-953F-427A719D1C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97BFB4C-BE76-4C11-A9A7-9ECE94565827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97BFB4C-BE76-4C11-A9A7-9ECE945658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D7D78C5B-2673-4F57-8155-36BEDD6B70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D7D78C5B-2673-4F57-8155-36BEDD6B70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AB5B8ED9-CEA4-4B4E-A938-2BFD9CBB6D3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AB5B8ED9-CEA4-4B4E-A938-2BFD9CBB6D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B655D02E-978E-4F48-B2AB-8A0F4B86E75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B655D02E-978E-4F48-B2AB-8A0F4B86E7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FDC48ED4-C932-4776-A95C-4030B7064A8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FDC48ED4-C932-4776-A95C-4030B7064A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A0B46781-980A-4E9F-B9E4-5A3119B16B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62CD3390-54A0-4E9F-81A3-47CC179689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1" name="Straight Arrow Connector 1380">
                <a:extLst>
                  <a:ext uri="{FF2B5EF4-FFF2-40B4-BE49-F238E27FC236}">
                    <a16:creationId xmlns:a16="http://schemas.microsoft.com/office/drawing/2014/main" id="{9ACA3120-3CF4-41D3-8C86-5A0AB394E3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6" name="Group 1205">
              <a:extLst>
                <a:ext uri="{FF2B5EF4-FFF2-40B4-BE49-F238E27FC236}">
                  <a16:creationId xmlns:a16="http://schemas.microsoft.com/office/drawing/2014/main" id="{BDA89255-2C26-4B4C-8775-9DA102AE36A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460E93B6-768B-4929-B497-F7FE057BC5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31525AB5-9D6A-4A01-95EE-66A6A6B78F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FCA651B3-C45E-479B-9AC0-822DB7B38D7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2701B499-30ED-4CFE-BAE5-0AB6EF6E58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F84A19CF-9439-4234-9B87-46FD44D527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836A775-B597-45AE-AC9F-D75021269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E7FFF6CD-3D5D-4004-9E30-555659CFE0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6EEB0DBC-0E21-48E8-9B45-646CD3E4CA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1A9E38A2-C40F-4C81-A47D-43F66526FD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BCD205A8-6E2A-4203-AFDF-2F927F94D9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8" name="Straight Connector 1327">
                  <a:extLst>
                    <a:ext uri="{FF2B5EF4-FFF2-40B4-BE49-F238E27FC236}">
                      <a16:creationId xmlns:a16="http://schemas.microsoft.com/office/drawing/2014/main" id="{5747FA81-186E-4F8C-B523-540EDB01D8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2E6CFFE3-F0F0-4E22-818E-E1393BD721F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9F0CB19D-E1C7-438F-90C1-C8FFD33DDEF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35EA4BD4-6F58-43F3-9303-6C345D0AB3E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2" name="Arc 1331">
                  <a:extLst>
                    <a:ext uri="{FF2B5EF4-FFF2-40B4-BE49-F238E27FC236}">
                      <a16:creationId xmlns:a16="http://schemas.microsoft.com/office/drawing/2014/main" id="{479AE158-448D-4463-8823-E7CA9398A69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5" name="Group 1244">
                <a:extLst>
                  <a:ext uri="{FF2B5EF4-FFF2-40B4-BE49-F238E27FC236}">
                    <a16:creationId xmlns:a16="http://schemas.microsoft.com/office/drawing/2014/main" id="{E6890C7F-5473-4568-89FE-F95AC121597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91C642FA-22D1-4270-831A-E918DEEA6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8F90B5D8-A836-41B9-9D89-4BCC08126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0B7E04D8-0B85-42BA-B6EA-F175F932D4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7643492E-29C6-4104-816C-78B46B7AB7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6" name="Rectangle 1245">
                <a:extLst>
                  <a:ext uri="{FF2B5EF4-FFF2-40B4-BE49-F238E27FC236}">
                    <a16:creationId xmlns:a16="http://schemas.microsoft.com/office/drawing/2014/main" id="{10495EE0-CEAF-4EE4-8B6A-A6DA506E2AF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F54F9E58-F9A9-44E1-B61C-862A6768AF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8186BF46-C4FB-40AB-A845-731C857DC3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15B66C2E-CC0D-4EDA-8DE4-D47A5C5F25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0" name="Group 1249">
                <a:extLst>
                  <a:ext uri="{FF2B5EF4-FFF2-40B4-BE49-F238E27FC236}">
                    <a16:creationId xmlns:a16="http://schemas.microsoft.com/office/drawing/2014/main" id="{86D28691-733F-43B9-887F-77BFE943AA1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40C17C42-00A3-4FBA-8214-6FCA58907C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EA8B0850-CE2E-4758-9F69-DAB5A64797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F3868F4-5D24-4C66-856A-75CBAB1282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32CB1890-7A06-4B15-97B1-AB418FD9F4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1" name="Rectangle 1250">
                <a:extLst>
                  <a:ext uri="{FF2B5EF4-FFF2-40B4-BE49-F238E27FC236}">
                    <a16:creationId xmlns:a16="http://schemas.microsoft.com/office/drawing/2014/main" id="{E074DE24-F179-451B-8E70-ACC8F377381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3B2B81F4-35FB-4A5E-874E-C8A28E04E7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825EBFB3-88CD-41E6-84C9-172129C664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96E42888-E7FE-4F1E-B579-58C8523B3E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E9FD333A-C1F5-4AF5-AF5C-57DF9C6AA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65458FEA-35E0-439B-8B6F-F07E3E650B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D58C35E4-BBAB-4839-9CB1-19A0EF2CD1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20901814-562E-4F3A-80BC-7289EADECC6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9" name="Oval 1258">
                <a:extLst>
                  <a:ext uri="{FF2B5EF4-FFF2-40B4-BE49-F238E27FC236}">
                    <a16:creationId xmlns:a16="http://schemas.microsoft.com/office/drawing/2014/main" id="{458C9CD6-9959-4379-ABA8-CB265090C7D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13D37CEC-D680-4211-9828-352FDF8A9B4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13D37CEC-D680-4211-9828-352FDF8A9B4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262AB61-A220-4131-9C58-A2689B59463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1AFEE8A0-484C-44F8-8F6B-3FCBCD4F5DC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D7827EEB-D766-4665-945C-6ED2C8C3C3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4" name="Straight Arrow Connector 1263">
                <a:extLst>
                  <a:ext uri="{FF2B5EF4-FFF2-40B4-BE49-F238E27FC236}">
                    <a16:creationId xmlns:a16="http://schemas.microsoft.com/office/drawing/2014/main" id="{BC8110D8-7F97-4E87-8A6B-E8AA84113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5A7AB686-2561-4FCB-A68B-DD96EB1F8200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5A7AB686-2561-4FCB-A68B-DD96EB1F82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02F22876-B43C-45A9-A0B6-A1EE86D4A0B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02F22876-B43C-45A9-A0B6-A1EE86D4A0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D1737B3-8596-49E1-8301-E4DDA4E1475B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D1737B3-8596-49E1-8301-E4DDA4E147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346F4BCA-21A7-44D8-AA61-9088A1104DF7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346F4BCA-21A7-44D8-AA61-9088A1104D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11E265CB-0B78-4DDF-93A7-2B86723A2F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5C21E96A-51CE-43F3-8C63-74CC9AE9C5B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F2798F56-8CCA-4CFC-81DF-EEFB43964B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900C08FD-E03B-483C-B22C-9DD70DC70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45FD68E9-5C01-435C-82DF-8EA2A8EFCD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9EF775A3-1099-48C0-8FF4-B905F95CC7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3A1C7279-8721-4AAA-9FE5-38D653E67F2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10B9D531-3AB5-4C68-BC9B-430FACAD59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3" name="Straight Connector 1272">
                <a:extLst>
                  <a:ext uri="{FF2B5EF4-FFF2-40B4-BE49-F238E27FC236}">
                    <a16:creationId xmlns:a16="http://schemas.microsoft.com/office/drawing/2014/main" id="{30C988CE-9DDB-45A2-86A4-08A4A8AAF1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4" name="Group 1273">
                <a:extLst>
                  <a:ext uri="{FF2B5EF4-FFF2-40B4-BE49-F238E27FC236}">
                    <a16:creationId xmlns:a16="http://schemas.microsoft.com/office/drawing/2014/main" id="{0FF85124-1985-4430-AB3F-B2186024C83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97A3641-2513-4DBC-9BCE-4A9473EAFF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A87B1FD8-863C-444D-B98B-8B7FBD3A53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A8F4988C-3B67-4EA3-BCED-0E32DADB35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7D252912-CF03-45FD-A77E-88037231A6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5" name="Rectangle 1274">
                <a:extLst>
                  <a:ext uri="{FF2B5EF4-FFF2-40B4-BE49-F238E27FC236}">
                    <a16:creationId xmlns:a16="http://schemas.microsoft.com/office/drawing/2014/main" id="{1F7B4FF0-758D-4900-B3DB-9DCB6CF4ED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6" name="Straight Connector 1275">
                <a:extLst>
                  <a:ext uri="{FF2B5EF4-FFF2-40B4-BE49-F238E27FC236}">
                    <a16:creationId xmlns:a16="http://schemas.microsoft.com/office/drawing/2014/main" id="{BADFE46C-30F0-45D3-9154-2B9A6D856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F7FDBCC0-53FA-457B-8094-87AEC23E6AE6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F7FDBCC0-53FA-457B-8094-87AEC23E6AE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Connector 1277">
                <a:extLst>
                  <a:ext uri="{FF2B5EF4-FFF2-40B4-BE49-F238E27FC236}">
                    <a16:creationId xmlns:a16="http://schemas.microsoft.com/office/drawing/2014/main" id="{8A903C4E-66B9-4A44-84C3-E6FB9907B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AD16EDB4-62A0-46AB-84EA-3FBD732C40A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950A81C0-73DA-4245-A90D-B4183088F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737A82EC-B666-4A1D-B66C-1E66DA4A31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6FAC77D2-6250-40EE-9082-662087F77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83A44A18-CEA5-4C7F-B661-71F6AA037A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42C32D81-BD6A-46DF-AB17-3117E2D25E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A22D6D4A-C6A7-4300-8B13-52A35156B1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4" name="Straight Connector 1303">
                  <a:extLst>
                    <a:ext uri="{FF2B5EF4-FFF2-40B4-BE49-F238E27FC236}">
                      <a16:creationId xmlns:a16="http://schemas.microsoft.com/office/drawing/2014/main" id="{A8E45297-C174-4C56-A09F-9DBEC880CC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80" name="Group 1279">
                <a:extLst>
                  <a:ext uri="{FF2B5EF4-FFF2-40B4-BE49-F238E27FC236}">
                    <a16:creationId xmlns:a16="http://schemas.microsoft.com/office/drawing/2014/main" id="{B4D58DDE-06A6-480A-A8E1-723644F1EEB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A1860AE-670E-4519-8E5C-3946D9D022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D7A322B3-B98A-4164-B68F-2DE50C40AE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50EB3C91-5AB5-462C-AED2-F6BEDB62A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A1D4006D-9D9A-421C-A6C2-C840B8BCDA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E348360F-44FA-45CD-8299-7EBA668A4D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931B52D6-655F-4E83-BA41-2BA9C81323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75EE01D7-43DA-4A97-AE9E-306AA9010B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6225E1E5-A3F0-4407-8D7F-ADB8FD7AFB2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6225E1E5-A3F0-4407-8D7F-ADB8FD7AFB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1ADEADC-CB3E-44EC-B374-A72CC20A602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1ADEADC-CB3E-44EC-B374-A72CC20A60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55D48C8-8369-4E86-862E-4F6087B45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55D48C8-8369-4E86-862E-4F6087B45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1DBE9F7-3FC6-4C81-A968-1B2524F2E71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1DBE9F7-3FC6-4C81-A968-1B2524F2E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79666F51-1C36-417B-AD39-C6B0FD4747CA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79666F51-1C36-417B-AD39-C6B0FD4747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DAACF2F-2FAF-47BB-84CE-5D9943E2CF8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DAACF2F-2FAF-47BB-84CE-5D9943E2CF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E5E7ED8C-277D-4AE9-A530-113C174E9E9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E5E7ED8C-277D-4AE9-A530-113C174E9E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F7E5EAE2-E1C7-45EB-BE4D-28723F0F00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2FA28899-BC9F-4C4A-A773-AB1DDDB4AB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90" name="Straight Arrow Connector 1289">
                <a:extLst>
                  <a:ext uri="{FF2B5EF4-FFF2-40B4-BE49-F238E27FC236}">
                    <a16:creationId xmlns:a16="http://schemas.microsoft.com/office/drawing/2014/main" id="{FB2AC6A9-8E02-49A1-AAA2-B967065D11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137E3ED5-FCC7-44F3-AB2A-01A0A7E9897B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8" name="Oval 1207">
              <a:extLst>
                <a:ext uri="{FF2B5EF4-FFF2-40B4-BE49-F238E27FC236}">
                  <a16:creationId xmlns:a16="http://schemas.microsoft.com/office/drawing/2014/main" id="{31EEFFE7-25C6-485E-BFE4-491D05CB9A86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A0A55C0D-DE4B-4E01-8A9B-EFE7E0F3CBF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Oval 1209">
              <a:extLst>
                <a:ext uri="{FF2B5EF4-FFF2-40B4-BE49-F238E27FC236}">
                  <a16:creationId xmlns:a16="http://schemas.microsoft.com/office/drawing/2014/main" id="{F083C897-B290-4790-8EFA-76CE80256167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5CFD7946-3C92-44A7-A89C-3394A88E23FB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BEC991CB-F42C-44A2-8FBC-9B622C33B70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75A80D29-5EA0-4A89-A9A8-853A15704E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B1DE3950-22F7-493C-90BB-8D03432AEEC1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B1DE3950-22F7-493C-90BB-8D03432AEE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2B38CE-A520-4EBC-89D5-C5B151C81571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2B38CE-A520-4EBC-89D5-C5B151C81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2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F118495A-C00F-4F99-8ACC-5F167FCADEE0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F118495A-C00F-4F99-8ACC-5F167FCADE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CA951935-52C0-4546-87B9-496A9EDBD2EE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CA951935-52C0-4546-87B9-496A9EDBD2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725D877A-453A-499F-9DA3-3A625A247A0B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725D877A-453A-499F-9DA3-3A625A247A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9" name="Straight Arrow Connector 1218">
              <a:extLst>
                <a:ext uri="{FF2B5EF4-FFF2-40B4-BE49-F238E27FC236}">
                  <a16:creationId xmlns:a16="http://schemas.microsoft.com/office/drawing/2014/main" id="{47C36A63-0AAA-4E8C-B246-A5861CBC5C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4814CF06-4C3D-4193-9B7F-AF938072685B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4814CF06-4C3D-4193-9B7F-AF9380726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1" name="Straight Arrow Connector 1220">
              <a:extLst>
                <a:ext uri="{FF2B5EF4-FFF2-40B4-BE49-F238E27FC236}">
                  <a16:creationId xmlns:a16="http://schemas.microsoft.com/office/drawing/2014/main" id="{78EB7BE7-656B-4BB8-9EF0-38CEC38420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6B3FCFF2-8166-4630-B414-6B31D257575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6B3FCFF2-8166-4630-B414-6B31D25757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3" name="Straight Arrow Connector 1222">
              <a:extLst>
                <a:ext uri="{FF2B5EF4-FFF2-40B4-BE49-F238E27FC236}">
                  <a16:creationId xmlns:a16="http://schemas.microsoft.com/office/drawing/2014/main" id="{F40A09C8-C38A-430C-BDD0-A26B984C75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D01CC8C8-1F47-4052-9275-AE84775C854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D01CC8C8-1F47-4052-9275-AE84775C85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5" name="Arc 1224">
              <a:extLst>
                <a:ext uri="{FF2B5EF4-FFF2-40B4-BE49-F238E27FC236}">
                  <a16:creationId xmlns:a16="http://schemas.microsoft.com/office/drawing/2014/main" id="{F00F5C62-904F-4AE5-B515-3AF72AF6254D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6" name="Straight Connector 1225">
              <a:extLst>
                <a:ext uri="{FF2B5EF4-FFF2-40B4-BE49-F238E27FC236}">
                  <a16:creationId xmlns:a16="http://schemas.microsoft.com/office/drawing/2014/main" id="{4741FB6D-855C-4CB1-B693-5C94EA2CAE4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7" name="Arc 1226">
              <a:extLst>
                <a:ext uri="{FF2B5EF4-FFF2-40B4-BE49-F238E27FC236}">
                  <a16:creationId xmlns:a16="http://schemas.microsoft.com/office/drawing/2014/main" id="{33C4B95F-5AE1-4908-B252-8C56BCD1C026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8" name="Straight Connector 1227">
              <a:extLst>
                <a:ext uri="{FF2B5EF4-FFF2-40B4-BE49-F238E27FC236}">
                  <a16:creationId xmlns:a16="http://schemas.microsoft.com/office/drawing/2014/main" id="{84CB3FA4-D311-4293-B632-5A6097FFEA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1228">
              <a:extLst>
                <a:ext uri="{FF2B5EF4-FFF2-40B4-BE49-F238E27FC236}">
                  <a16:creationId xmlns:a16="http://schemas.microsoft.com/office/drawing/2014/main" id="{57204AB9-8F59-4500-99C8-4AA3F93D88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0" name="Straight Connector 1229">
              <a:extLst>
                <a:ext uri="{FF2B5EF4-FFF2-40B4-BE49-F238E27FC236}">
                  <a16:creationId xmlns:a16="http://schemas.microsoft.com/office/drawing/2014/main" id="{ABE4AE35-F45E-4366-9065-545DEE13204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31" name="Arc 1230">
              <a:extLst>
                <a:ext uri="{FF2B5EF4-FFF2-40B4-BE49-F238E27FC236}">
                  <a16:creationId xmlns:a16="http://schemas.microsoft.com/office/drawing/2014/main" id="{34AFB7BC-3D55-4AFD-825C-136057A72F5B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46824941-C832-469E-97A6-5AE2F5B62A5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46824941-C832-469E-97A6-5AE2F5B62A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3" name="Group 1232">
              <a:extLst>
                <a:ext uri="{FF2B5EF4-FFF2-40B4-BE49-F238E27FC236}">
                  <a16:creationId xmlns:a16="http://schemas.microsoft.com/office/drawing/2014/main" id="{D211994C-20CA-46E7-AD27-C8568B48FA63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EC9CCC5C-2524-46ED-97C1-B223D655A3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B4F7C6D4-A534-4439-9DEA-0F62F98C3E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FD03E1D5-E3A5-41C5-81A8-40C2469703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237066B3-D284-4FB8-B5F2-32DF713775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969F1CD4-6A69-4908-8E19-B10AF332E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0238CD45-D612-4510-85E6-978BA12191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B485EEEB-1E23-4424-BC67-8CB91BA17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EEDBD70A-D9BF-4034-912A-983C89485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1446078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81389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389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63867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98583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24448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48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36281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5" name="Rectangle 744">
            <a:extLst>
              <a:ext uri="{FF2B5EF4-FFF2-40B4-BE49-F238E27FC236}">
                <a16:creationId xmlns:a16="http://schemas.microsoft.com/office/drawing/2014/main" id="{0FDF95AF-E445-4ACF-B0A8-DE581B2AE38C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6" name="Rectangle: Rounded Corners 745">
            <a:extLst>
              <a:ext uri="{FF2B5EF4-FFF2-40B4-BE49-F238E27FC236}">
                <a16:creationId xmlns:a16="http://schemas.microsoft.com/office/drawing/2014/main" id="{510D3423-FF00-44F2-B172-898950ED8B59}"/>
              </a:ext>
            </a:extLst>
          </p:cNvPr>
          <p:cNvSpPr/>
          <p:nvPr/>
        </p:nvSpPr>
        <p:spPr bwMode="auto">
          <a:xfrm>
            <a:off x="101346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4B016112-E9BC-4A8D-A679-D4B7773918A6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212B929A-035B-4334-9A06-E532B520D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83592D8D-A273-4FE7-B44C-DF7054A52CFC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0DDA3B91-7891-466C-AE11-BDBBA437FEF8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CEDF7620-4585-402B-BCE6-575EB54D6643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CEDF7620-4585-402B-BCE6-575EB54D66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F6B30858-4B45-462A-90A9-ECB5495148E1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F6B30858-4B45-462A-90A9-ECB5495148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8433F-C94F-4AB1-B290-A03753295C28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8433F-C94F-4AB1-B290-A03753295C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588935F1-837A-4963-B514-A64A6DE773D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CEFBC607-C51A-4D6B-A74F-C07E91924F56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5EEB51FA-C402-4629-82DA-CD0DF77EE462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E352E31-85CF-48B5-AC80-DF2E98F96FBB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E352E31-85CF-48B5-AC80-DF2E98F96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2AF20DF3-16C4-4E88-9C54-6BD1067467FE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2AF20DF3-16C4-4E88-9C54-6BD1067467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32A692B3-D2FA-4C62-9C70-35DD61C8870A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32A692B3-D2FA-4C62-9C70-35DD61C887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3E797984-B09D-46B5-9639-B98F07D2FE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3B98F15D-E297-4440-A567-C96B80485620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7C044263-4841-4045-AB26-5DEC8D830AEA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D72390F0-4D86-4200-8229-47D60D708153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D72390F0-4D86-4200-8229-47D60D7081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D34B15EB-1E77-4054-80B2-4411E4D79DE6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D34B15EB-1E77-4054-80B2-4411E4D79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7DA3312-69DC-4260-B9FC-774F67370D1C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7DA3312-69DC-4260-B9FC-774F67370D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01143069-2806-43C2-B88C-11E5198FF7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C650C931-4A80-48C6-BC3E-9A18526834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5CA40ACA-D58A-4E86-B985-431D7B643619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8ED6B808-105D-4DF1-A6F0-078D5FAC6A2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C7482D55-706B-41DA-9B75-7C055FBF1C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9DE36195-86EC-49DC-9FD6-457286D39067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3F7A6181-D7DB-4F67-B260-0C2278552DD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26F8502A-932E-4351-95E7-21AFD7E17F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0B8C5B2F-A93A-4A50-A3CE-01BA269FA7F5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D3D13B09-BD5A-4F1E-9B83-61308C792D4D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D3D13B09-BD5A-4F1E-9B83-61308C792D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382FAFD5-8610-4B95-9392-23F9BB6EBC98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382FAFD5-8610-4B95-9392-23F9BB6EBC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4D2D671-3129-45C1-BD43-818DF9AAF61D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4D2D671-3129-45C1-BD43-818DF9AAF6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ADA8C942-04E7-48E8-A620-B25C55E642AC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ADA8C942-04E7-48E8-A620-B25C55E642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FC54248-EE89-4938-8694-163FBEFDF465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FC54248-EE89-4938-8694-163FBEFDF4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A487B64E-EA4C-4ECA-87C8-23360348337A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A487B64E-EA4C-4ECA-87C8-2336034833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6253B7C-7ED7-4758-AED5-BA9C0AF03976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6253B7C-7ED7-4758-AED5-BA9C0AF039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2A8A414-B34C-4AAC-A3A9-DEB2F0E19435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2A8A414-B34C-4AAC-A3A9-DEB2F0E194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15DBA20B-3D58-4CDD-8356-35E07FF09341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15DBA20B-3D58-4CDD-8356-35E07FF09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021F2CEB-846A-4FC6-9665-DEDF756DF7C3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021F2CEB-846A-4FC6-9665-DEDF756DF7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B5F92FF5-B80A-4518-9443-A9DF41A76AE0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B5F92FF5-B80A-4518-9443-A9DF41A76A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6BD7B49-52BD-455B-80C9-C638D65BCCB1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6BD7B49-52BD-455B-80C9-C638D65BCC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90F60121-E486-41CB-BCAF-F99D8A1BFA32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90F60121-E486-41CB-BCAF-F99D8A1BFA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958075E1-77E8-4490-8714-912834656971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958075E1-77E8-4490-8714-9128346569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BA3914AD-6126-4E5F-8D64-673A1288979A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BA3914AD-6126-4E5F-8D64-673A128897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09F6DA97-7093-4979-AA03-901879E79039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09F6DA97-7093-4979-AA03-901879E790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DD8FD71-E9E4-4DB8-B41A-42BC24A3DDDF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DD8FD71-E9E4-4DB8-B41A-42BC24A3D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A68035E-482C-4E62-88CB-EDE09A711259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A68035E-482C-4E62-88CB-EDE09A7112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873314A-75E1-4ED0-9798-2384D2C8BBA4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873314A-75E1-4ED0-9798-2384D2C8BB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B78D53C-0F29-49BD-91DD-D1068FECDD9E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B78D53C-0F29-49BD-91DD-D1068FECDD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D55D097F-22DA-451C-8C7A-38B162A2C6A8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D55D097F-22DA-451C-8C7A-38B162A2C6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EF155D3-ADEC-4F59-ACAA-87B74C6527F3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EF155D3-ADEC-4F59-ACAA-87B74C6527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52C77CB9-2460-4D5F-B67E-1C3E588299B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52C77CB9-2460-4D5F-B67E-1C3E58829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0CF0F1-45DC-4C66-A134-9AB8B513F5D3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0CF0F1-45DC-4C66-A134-9AB8B513F5D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122D6A24-0F34-4EDF-9127-50D5958768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60A770B2-3C31-424C-BC55-8A614D2B46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E33605C4-A1A6-4CDF-87F0-41652CF92B0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B1DF229F-EAFA-412D-920D-E3572DD6A7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1CA10B5E-77E1-41ED-9736-77B2D8341FD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E6ECBCF0-3E45-48BD-B550-A2D7B4A650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ED9132DF-C119-4F37-B693-EB87E6A77F53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09" name="Straight Connector 1408">
                <a:extLst>
                  <a:ext uri="{FF2B5EF4-FFF2-40B4-BE49-F238E27FC236}">
                    <a16:creationId xmlns:a16="http://schemas.microsoft.com/office/drawing/2014/main" id="{F2FA54EC-77BE-413E-BD4E-92F413CAA3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5DE6EAD0-78C9-4CCD-8FB1-C95090ED2B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1" name="Group 1410">
                <a:extLst>
                  <a:ext uri="{FF2B5EF4-FFF2-40B4-BE49-F238E27FC236}">
                    <a16:creationId xmlns:a16="http://schemas.microsoft.com/office/drawing/2014/main" id="{A79B1EB9-2DF8-4854-9EF2-6F7FC6D86A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8" name="Straight Connector 1487">
                  <a:extLst>
                    <a:ext uri="{FF2B5EF4-FFF2-40B4-BE49-F238E27FC236}">
                      <a16:creationId xmlns:a16="http://schemas.microsoft.com/office/drawing/2014/main" id="{F6D1F9CC-2913-4598-AE27-24A1CD76E2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1003E7EB-C3E9-419B-AD84-3470959CC1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107143BA-A12D-41C5-ADFD-472E69CFA8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A2441778-843F-4C99-99D2-65991893C1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934EED8E-7A85-4A5D-A36D-964CAAC1F9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BFE5EDE8-8CCC-4209-A272-0D2F38B12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13B4F6CC-DDB5-4654-BDF9-5E48BEBDF7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BA633A47-A7C7-41D2-898A-EC5BE7364C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B08750CA-8554-4380-BAA7-7072C7A2965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78D3BA4-9E07-4C67-B1F8-1CFE1970F66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54925F39-8475-468D-ACF0-180CACC1674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F9D91895-6173-4E26-8DB0-7214FA7FBC2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965838BC-A173-402F-A8DC-9AB67BDA63B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CFD8631A-3DDC-4B18-908B-42BE74689A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F01A1357-8119-47EC-BEAD-78215B1226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8053D57E-B8D4-4068-B959-AA79D9FE0A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3E2EBA07-827B-45D1-BB0A-823B035FEC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3" name="Rectangle 1412">
                <a:extLst>
                  <a:ext uri="{FF2B5EF4-FFF2-40B4-BE49-F238E27FC236}">
                    <a16:creationId xmlns:a16="http://schemas.microsoft.com/office/drawing/2014/main" id="{2131818B-F68F-49F0-9D06-E02F5C4251B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BC12EB87-C2AE-470B-80C7-EBF37B3398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FD74D774-11F6-4897-A8A2-5145EB45AF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BA10DA5A-8187-4205-B9B5-F9CD8D1BE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E736D7B6-F003-4418-86FD-B1E335D40E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F25C2517-6148-4E9F-8998-583F18BAD1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EA715033-4A2E-4677-AA57-26FDF229A9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6DFBED63-0938-4034-B01E-69AFCE4A03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19085FF9-A631-4D92-A7F8-D11A3C14E6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6DE2ED42-448A-4BAD-8E66-726256238E9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04C0BCB7-5EEF-4E9F-8EC2-AF5C1DD3A3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4E1A8B4D-909D-4955-AFAB-2D67CA90FA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51FB9806-C2ED-4597-88A5-E1DE0D5B1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FF088DE0-C000-4451-920A-B9FBF5C87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3" name="Oval 1422">
                <a:extLst>
                  <a:ext uri="{FF2B5EF4-FFF2-40B4-BE49-F238E27FC236}">
                    <a16:creationId xmlns:a16="http://schemas.microsoft.com/office/drawing/2014/main" id="{74FE48B7-DCAD-465E-A734-46DF2D2EDEC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A2A10D62-06CB-4E69-A5D9-6A2F80D35CD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60F9F7F3-70BA-4CF4-B76F-3E441E1BE94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4818E1A8-A76B-4277-97F1-A27EECBAC04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14DB7CE6-62C0-4298-B25B-BACFF0ABAD57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14DB7CE6-62C0-4298-B25B-BACFF0ABAD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8" name="Straight Arrow Connector 1427">
                <a:extLst>
                  <a:ext uri="{FF2B5EF4-FFF2-40B4-BE49-F238E27FC236}">
                    <a16:creationId xmlns:a16="http://schemas.microsoft.com/office/drawing/2014/main" id="{310C67AD-BC66-4436-9991-030F5E8F2EA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9692A013-25EB-4320-9E03-152B0959CE4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76D11442-B195-45EB-B039-873BF4AF45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723A7F47-1824-4B4E-880A-36175A3867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6B43F57-B6C1-4B05-ADC8-279A65C338D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6B43F57-B6C1-4B05-ADC8-279A65C338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EA3B756A-29BD-402C-9CE2-6D565146E0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EA3B756A-29BD-402C-9CE2-6D565146E0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6C323BD-C5FD-4743-A4B4-996F62EB87A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6C323BD-C5FD-4743-A4B4-996F62EB87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4DF71CE-B789-4ADB-AD1D-E4CC8300A27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4DF71CE-B789-4ADB-AD1D-E4CC8300A2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C82B2398-2689-4659-9C9C-B0D243B8A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7" name="Group 1436">
                <a:extLst>
                  <a:ext uri="{FF2B5EF4-FFF2-40B4-BE49-F238E27FC236}">
                    <a16:creationId xmlns:a16="http://schemas.microsoft.com/office/drawing/2014/main" id="{6ADE7E96-64F6-4285-A345-7E822FC14C3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E86154AE-4746-4B71-A3AE-4AD4FD6A01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780A653-2E94-4280-8100-730E12C98C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2DDE251D-C1F3-4929-8BE9-F7C1606993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D583AFA7-01CE-4793-9E1B-73C522FA37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8" name="Rectangle 1437">
                <a:extLst>
                  <a:ext uri="{FF2B5EF4-FFF2-40B4-BE49-F238E27FC236}">
                    <a16:creationId xmlns:a16="http://schemas.microsoft.com/office/drawing/2014/main" id="{4DEB36F4-7CED-4B96-A6A0-DEE6C2C7871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2447C9E5-605F-445B-9F2B-F8A857791F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122325EE-114D-4F0A-8BC7-4030255DF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6F9373E3-052F-4200-A7CC-DE78A957955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2" name="Arc 1471">
                  <a:extLst>
                    <a:ext uri="{FF2B5EF4-FFF2-40B4-BE49-F238E27FC236}">
                      <a16:creationId xmlns:a16="http://schemas.microsoft.com/office/drawing/2014/main" id="{D3CA7325-7473-4B21-8687-A2B9FE0454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91936F59-CA83-44AF-A5F9-4594BFCEDD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8B52F0BD-EA94-46BF-ACA1-037F3E1FEC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91F307D3-2CAB-434B-9B12-E8F5F8BA68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E638FE99-D838-4D50-8615-0E05F33B525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F8A6B705-1204-4AA1-8485-3A5C6353A2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4A14C55B-E051-4C87-A1E7-B3CE157A1A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4A14C55B-E051-4C87-A1E7-B3CE157A1A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E23CDBF3-51E6-46ED-B624-ACBD013CC8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34CC19D0-E901-40D2-A56A-4C7F22466E8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FEB266A6-8B8E-4CA2-AD48-972DFEEF71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7E4A8177-9C4F-4138-902D-EF129A42E3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92B7B59A-5A88-437F-80A9-A62632622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63AA90D6-181C-464C-8CFE-B89825F6DA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D3DDC731-97B0-4850-9498-916118433E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EAB17045-3147-4F2F-B2EC-87F4DBDBE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F14374E1-D1CB-4646-8137-83B45BFCCB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2BC28216-001E-4EB1-8836-BA4396DE8E9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8" name="Straight Connector 1457">
                  <a:extLst>
                    <a:ext uri="{FF2B5EF4-FFF2-40B4-BE49-F238E27FC236}">
                      <a16:creationId xmlns:a16="http://schemas.microsoft.com/office/drawing/2014/main" id="{0261EE5D-6DA9-45CB-906D-6B08D27F2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1A0F7594-CAA9-4168-8E18-2469703DD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892F37D8-8996-40F4-A57D-6F6CD9A848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F17643EF-A51E-4786-854A-38A33EE7B5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CBCBE160-08E1-450E-BB1A-6720F0EA7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3E43D8DB-8499-45A7-9016-969113555B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F04D9A42-F0F5-412A-A1B1-D926883748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3039FE64-AFCB-42AA-BE3D-8F0977C9F5B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3039FE64-AFCB-42AA-BE3D-8F0977C9F5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C443DAC-F32A-4C55-9A4D-E1BFB9EBEA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C443DAC-F32A-4C55-9A4D-E1BFB9EBEA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F7617E7-A06F-4F2C-8465-B785669AA86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F7617E7-A06F-4F2C-8465-B785669AA8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5164F397-6B8C-4327-9422-DCF1FC93451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5164F397-6B8C-4327-9422-DCF1FC9345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ADD45338-5F39-4968-8458-E464191C3D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ADD45338-5F39-4968-8458-E464191C3D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D0B98FFE-7351-48B0-8CDD-47799C10CA9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D0B98FFE-7351-48B0-8CDD-47799C10CA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5CD013EE-0609-462D-B1EE-3B665D98E6C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5CD013EE-0609-462D-B1EE-3B665D98E6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5" name="Straight Arrow Connector 1454">
                <a:extLst>
                  <a:ext uri="{FF2B5EF4-FFF2-40B4-BE49-F238E27FC236}">
                    <a16:creationId xmlns:a16="http://schemas.microsoft.com/office/drawing/2014/main" id="{C72C29E8-4436-421F-A565-D78B45FF39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A3C790A9-B327-49AF-BFB6-85F9F146D4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6C9F112A-6356-4F31-A61E-A9F607853B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08B33524-F3CB-474D-9663-9C9A1934A7EE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8" name="Straight Connector 1317">
                <a:extLst>
                  <a:ext uri="{FF2B5EF4-FFF2-40B4-BE49-F238E27FC236}">
                    <a16:creationId xmlns:a16="http://schemas.microsoft.com/office/drawing/2014/main" id="{B625293D-2658-479C-8942-B173E0550A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25A57916-9AE1-47F1-9DBC-A04F8228F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0" name="Group 1319">
                <a:extLst>
                  <a:ext uri="{FF2B5EF4-FFF2-40B4-BE49-F238E27FC236}">
                    <a16:creationId xmlns:a16="http://schemas.microsoft.com/office/drawing/2014/main" id="{A5DE5085-57F8-4F56-9B14-474F467AD6E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7" name="Straight Connector 1396">
                  <a:extLst>
                    <a:ext uri="{FF2B5EF4-FFF2-40B4-BE49-F238E27FC236}">
                      <a16:creationId xmlns:a16="http://schemas.microsoft.com/office/drawing/2014/main" id="{7FE37E5F-C673-45A1-A4F1-22959B1132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4DA1451C-FCF5-43AC-9E1B-44CB2A2EE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5FF29F0D-F158-4918-8F99-F7B3487456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2CBC015C-49FC-4971-B43B-712262E1FD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B860E7CF-94B4-4818-AAF7-03BD96E2D1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CFD7B16D-F81E-470D-8CBE-B4A4CBB3DD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D97B879B-DAF3-4234-8148-1CA40BFA46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C9850447-3015-40DD-979C-026F529D07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0AD01465-9593-46D8-B7EA-8DDB10E763C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CC771C7-A1DC-433C-8CE6-E9789D22AC7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FC34B944-B38E-4B9B-B33B-43E8E4B87BE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3B7B371E-9182-42A3-8B6E-13FA1FA4056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8639E428-D77C-40D3-9657-4A26B38332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5A093002-FB56-4C4F-B0A5-AA451E26BD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79AD9391-3CCB-468D-9050-91B920A13E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CB0805FA-22FC-4F8D-A072-B82327A7E4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8E3EBA43-3E59-4DDA-8DC9-922FAB88B6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2" name="Rectangle 1321">
                <a:extLst>
                  <a:ext uri="{FF2B5EF4-FFF2-40B4-BE49-F238E27FC236}">
                    <a16:creationId xmlns:a16="http://schemas.microsoft.com/office/drawing/2014/main" id="{935292FC-CEFA-4734-B4B1-F6137FFDF10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D6A9B047-7D17-4672-8680-3D4162B6D9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6B4881B7-7796-48EB-AC79-08EC89EC92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DB4E444B-8C97-4E74-BD4F-A5BF880A03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44A79DBE-830D-42A7-A5B6-5399B33F4CD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47147DA0-64F7-4A50-9A83-CE92FCB7E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DF762C15-F217-4E23-9F5D-7A509CF52F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3F401A5E-C681-4935-AFF3-B2B12CBA2A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00621F5D-BC63-416E-BD74-D2F4099B1B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8260D9CB-16EC-48D2-8E11-89362BD4E10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8EA96C54-AE0E-4109-97B0-CEBDE79EF9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3DFE3ACB-58A5-4D4F-9B65-760DE1C67E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ED59A65-D043-4C7B-9142-0D8957B9C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92971F4B-B282-4494-A29E-306935398B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D701391E-EAC4-4600-86A9-E18CDF0685E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ABB2A253-0CB5-439D-84C0-18EAEBF8568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4937C258-5FBB-46F8-8E60-5221DEE4979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22034906-520C-4FDA-BC0A-7CE2AAB1E24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3C85FCE-7EFA-4A09-A93A-76032379ACF1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3C85FCE-7EFA-4A09-A93A-76032379AC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7" name="Straight Arrow Connector 1336">
                <a:extLst>
                  <a:ext uri="{FF2B5EF4-FFF2-40B4-BE49-F238E27FC236}">
                    <a16:creationId xmlns:a16="http://schemas.microsoft.com/office/drawing/2014/main" id="{0924305D-EB4D-4812-942F-F46DFF98771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8FCFC287-E806-4060-B092-65CC71B97ED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E503BA3D-DFE9-4361-B951-5E6D3E2653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34FE815A-DD71-46BA-99A2-6F40CDBE1A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65050A6D-D6C9-41E1-BAE5-5DF8E3ADD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65050A6D-D6C9-41E1-BAE5-5DF8E3ADD4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1D832312-AD64-43DF-A43D-F7F2C3CADFD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1D832312-AD64-43DF-A43D-F7F2C3CADF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08555429-6394-45D1-BA92-A2E59767621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08555429-6394-45D1-BA92-A2E5976762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3B0CBAE3-C66D-408D-ADC7-88BE8A2BC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3B0CBAE3-C66D-408D-ADC7-88BE8A2BC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C7048FC7-3C97-4387-A5D8-366B7166F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6" name="Group 1345">
                <a:extLst>
                  <a:ext uri="{FF2B5EF4-FFF2-40B4-BE49-F238E27FC236}">
                    <a16:creationId xmlns:a16="http://schemas.microsoft.com/office/drawing/2014/main" id="{C00AD037-AAC9-48AE-9521-F44A4C2B8F9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F553185A-E4EC-4FC9-A419-FCE8717841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3CEBFED0-95E6-414C-98CA-07DB4BF26B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64DD56EB-A75B-4FEE-9F58-01ED10B1BF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955C9F34-ADD5-4D3A-916C-DAD4E25AAD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7" name="Rectangle 1346">
                <a:extLst>
                  <a:ext uri="{FF2B5EF4-FFF2-40B4-BE49-F238E27FC236}">
                    <a16:creationId xmlns:a16="http://schemas.microsoft.com/office/drawing/2014/main" id="{63DBBC30-29F7-45E3-8A2F-15C44859C00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D75CA94C-C19F-479D-9AB9-BB11B64579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82A736AF-462C-4A58-822B-AB131C5B68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E43849C1-61CB-44DB-95F9-270BFA8ED8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1" name="Arc 1380">
                  <a:extLst>
                    <a:ext uri="{FF2B5EF4-FFF2-40B4-BE49-F238E27FC236}">
                      <a16:creationId xmlns:a16="http://schemas.microsoft.com/office/drawing/2014/main" id="{2B936C99-2232-4234-9D91-1B5380B0B4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F913C177-0FB6-4C79-8C62-CC1327D84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3C22E3B1-8110-48F2-90B6-C671045413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5A6E0BEF-A02A-413F-A6EA-CC5CB7F9A0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D03B3C8A-8C87-4CF7-B336-A4B10127BBF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1D08B94E-7C9B-40D5-AA5B-F0854B50F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3AE031BA-2FFA-4BCF-B68E-BA141060FDFE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3AE031BA-2FFA-4BCF-B68E-BA141060FD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A4155C49-7263-4371-BF31-3745728E2F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60BFFDB0-3F5E-4B59-A919-26735CA02EF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0AB4CA07-33C0-41BF-8BA5-F8482AB91E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E0B6CD3E-784C-472A-856D-36287BE61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E01691EF-EFFB-4907-A2FA-BB9D5B26E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BE94A86D-15F9-46EE-9289-5715F0900E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8E8393D2-4DC6-403F-8F1F-7BEDECD778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17DA2471-0BF6-4DB8-ACC0-C133411829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1B546EB4-42FF-42B0-ACF2-20B505F720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300761DF-460D-48EB-99A8-D9BC3FE3746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7" name="Straight Connector 1366">
                  <a:extLst>
                    <a:ext uri="{FF2B5EF4-FFF2-40B4-BE49-F238E27FC236}">
                      <a16:creationId xmlns:a16="http://schemas.microsoft.com/office/drawing/2014/main" id="{6EDE0346-1123-4CB7-8FEA-B4940BE03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97B2870C-9BCF-4379-8937-F74F83515F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53826236-8F4F-4DD8-92C8-536510457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7D128AD9-76B1-4058-B5CC-710A065E0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2E4E4789-474A-4D5B-A349-7C1BF6282C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98A2DE1E-36EE-4ADE-BF62-7C54B559B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FA0FD78A-3BB8-401F-A1E0-1FFDAF6095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E8AB8D06-09B8-4C0B-AFBD-1FAF960DC03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E8AB8D06-09B8-4C0B-AFBD-1FAF960DC0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853A91AF-6188-46A4-B247-B7689CEDF54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853A91AF-6188-46A4-B247-B7689CEDF5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1103E774-7242-48C4-A83E-28BEA35D95C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1103E774-7242-48C4-A83E-28BEA35D95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A54C9713-F08F-4BFB-AD67-E6972AC518EF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A54C9713-F08F-4BFB-AD67-E6972AC518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FDC0AD1-8129-4B27-8EBB-BEDA6EE57F5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FDC0AD1-8129-4B27-8EBB-BEDA6EE57F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295CC8F-896D-4D09-B1C9-957DEE4408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295CC8F-896D-4D09-B1C9-957DEE44080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89D9070A-D58D-4B8E-BAA8-23CFD13F5C34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89D9070A-D58D-4B8E-BAA8-23CFD13F5C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4" name="Straight Arrow Connector 1363">
                <a:extLst>
                  <a:ext uri="{FF2B5EF4-FFF2-40B4-BE49-F238E27FC236}">
                    <a16:creationId xmlns:a16="http://schemas.microsoft.com/office/drawing/2014/main" id="{BB1F3845-3731-4046-B6BF-A16BACCB75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C51595C6-F4EC-45E0-AC37-6B122F00C9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BBA5CED0-2EBA-4567-984C-973E1406F0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E3C6B700-2F76-4655-B155-E713A6357650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AD912D3C-97A7-485B-8E4A-B130F2BFC1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CEE6D524-D685-4CB2-9AC1-58B17C9A74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29" name="Group 1228">
                <a:extLst>
                  <a:ext uri="{FF2B5EF4-FFF2-40B4-BE49-F238E27FC236}">
                    <a16:creationId xmlns:a16="http://schemas.microsoft.com/office/drawing/2014/main" id="{6E68BFF3-63BE-4DB3-9E8C-2CFCE1F31D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6" name="Straight Connector 1305">
                  <a:extLst>
                    <a:ext uri="{FF2B5EF4-FFF2-40B4-BE49-F238E27FC236}">
                      <a16:creationId xmlns:a16="http://schemas.microsoft.com/office/drawing/2014/main" id="{9FF54169-946F-4D97-B214-993387F7FE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D2442EA0-A367-4B5E-9AD1-277D251BE1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08F5AEB6-A335-4BF4-9A80-949742C6BF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A62183AA-5174-4C34-899C-7C3CFB46F1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1A4EB624-A922-462F-93AE-E1161876E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1A1913B4-C455-4C2A-A1FA-6C9CE78E52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484E5597-D39F-40E9-A83F-2B60C1FA41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046CC8B4-E898-482F-BE42-FD62176F30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9DB64753-FEE8-4CED-AF90-BCDEEA49343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8A8C363-76A9-4581-81F0-6892F41F146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A682CAB3-861B-4D67-8599-C1D6EBF1B4B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6F94DFA8-C776-4CC6-A1A3-F2A156AD147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40DEF8A9-5A8C-47A4-AA99-6E045630520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315CEA11-3AAB-47BC-8599-C8434FEF9C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B53ED5C6-014D-48A2-A076-D641BB923C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9C5D6F7-29E7-468C-B0D2-8DC3F535FB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A1B987C8-DAC7-47E4-ABFF-0E38AB6CB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1" name="Rectangle 1230">
                <a:extLst>
                  <a:ext uri="{FF2B5EF4-FFF2-40B4-BE49-F238E27FC236}">
                    <a16:creationId xmlns:a16="http://schemas.microsoft.com/office/drawing/2014/main" id="{88B9058A-0B14-4393-8C1C-59E4CAB9FC7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356D947F-2D21-4ED6-9FE8-BE7A881FD5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712780E4-19A1-4A9E-98D7-E56789B0D0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A064E792-E4B1-46BF-A028-82F6B0C671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62FCEED2-7182-4B4E-B23C-AA8ECCAF448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BC20AF47-C85B-45F9-A8B6-E15E5FF174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2265EBDC-8465-43A8-B00E-5B4A493C4E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5DB035D1-4B09-494D-8DE9-F55AF6F58B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08D5B76C-9A6D-4A76-914A-AB37969BFB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93E1FF57-8BF2-4CDC-B5B8-6C2C3F7FDBA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9C26E24F-B409-4DC3-BA90-AEE86BE1B2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F13AB79D-B5B8-4A8C-9C3F-0F696879E2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E7CC2F39-946E-497C-AEBE-39C14323A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5AB2B909-E9AB-4241-9828-3ACE7496EE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56F7CFAA-4CC9-4E4D-9A5B-4EE901EFA1B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E971372F-F571-48B1-83B1-F2B58F6EA73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EBDEEEF2-BB15-488B-A482-FDDCF94D579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22B810F2-7910-45E4-91A7-4D2F53BBEC5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3E46DFF9-3CBF-466E-B58E-AAEDFB663BFC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3E46DFF9-3CBF-466E-B58E-AAEDFB663B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6" name="Straight Arrow Connector 1245">
                <a:extLst>
                  <a:ext uri="{FF2B5EF4-FFF2-40B4-BE49-F238E27FC236}">
                    <a16:creationId xmlns:a16="http://schemas.microsoft.com/office/drawing/2014/main" id="{6E8160D7-3BE8-43F6-8A8E-2CEE799551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A4569427-71D7-4725-86E7-6AE57F48F69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27B90980-C00B-4E66-BB27-6021222563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0400E770-C826-443D-9F46-3EE5B7063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167714F2-A342-411E-9463-22294471BA5D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167714F2-A342-411E-9463-22294471BA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1C2576A-FC3F-42B0-9117-8CFD88ECE69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1C2576A-FC3F-42B0-9117-8CFD88ECE6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7A24C8A8-BA00-4DEF-BB6F-9569CBEC6BD8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7A24C8A8-BA00-4DEF-BB6F-9569CBEC6B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7ABBD97-1BBC-42F4-9B99-454DF3BCBC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7ABBD97-1BBC-42F4-9B99-454DF3BCB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5E7B32FD-5CE9-41B9-AA40-74A5135861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5" name="Group 1254">
                <a:extLst>
                  <a:ext uri="{FF2B5EF4-FFF2-40B4-BE49-F238E27FC236}">
                    <a16:creationId xmlns:a16="http://schemas.microsoft.com/office/drawing/2014/main" id="{4E053DB5-CCF5-4470-A27E-A63A32FE551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7C24DF32-E204-4CCC-A8BD-A88AC1357C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28D71C10-5935-4794-B40E-56570DC757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3B026898-C8F9-4AF4-9C0B-A453438015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CCCB1CD2-A23E-4BBE-9CF1-A640043E08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6" name="Rectangle 1255">
                <a:extLst>
                  <a:ext uri="{FF2B5EF4-FFF2-40B4-BE49-F238E27FC236}">
                    <a16:creationId xmlns:a16="http://schemas.microsoft.com/office/drawing/2014/main" id="{7B88E9CA-3A0E-49A5-8BD9-172CF0FA3F5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C4E95631-C7FE-496F-9716-862501D810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25A47815-23F6-4157-BAA5-279B8C9738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0DC4F2C8-7326-4730-9273-63C62F3C8A0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0" name="Arc 1289">
                  <a:extLst>
                    <a:ext uri="{FF2B5EF4-FFF2-40B4-BE49-F238E27FC236}">
                      <a16:creationId xmlns:a16="http://schemas.microsoft.com/office/drawing/2014/main" id="{97256361-2026-4D0F-AA58-B0FD1ECB5D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34D848D2-94B6-4A79-A8B5-8DB4B1363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3A691678-BACC-4240-A9A8-EC98F0A853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C6624DE1-2923-4F09-8E88-885CC5E907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4C0B47C7-6B74-43F4-A4CB-F2F4C20FD31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67C74B19-971C-4F2C-BB9F-DC75563E35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AFED1FB-8502-4ABD-8F0D-7425E1CAA994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AFED1FB-8502-4ABD-8F0D-7425E1CAA9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0D5851E0-9BD8-487B-B59F-412A99314E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9BCFCFF9-B66F-4D20-A57F-74D9944BA3F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7814AD60-ADB4-49ED-9C87-6EF6F2BBD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385E248E-96B8-4D57-995B-0811BDDEB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5BEBB9B2-7C64-467B-8559-397B27C690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67C7F56-05B7-4D86-A8AD-BE9AA15B9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C281B334-1147-4703-8D1E-FEEEB9619F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7A0A8EB3-018B-4249-B91A-EC3C3701D8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69B36E95-4CD2-41A4-BDFE-183B3826B0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D3458CFD-43D2-4BB5-8864-B9F7A1F7771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6" name="Straight Connector 1275">
                  <a:extLst>
                    <a:ext uri="{FF2B5EF4-FFF2-40B4-BE49-F238E27FC236}">
                      <a16:creationId xmlns:a16="http://schemas.microsoft.com/office/drawing/2014/main" id="{E22A0B34-E299-456B-8E76-2E532B22B7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A9EC3F13-5446-4E6D-8163-7FA6F416AB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65BB3D9E-B738-4A79-9D15-6B45D32CAF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3405D4FD-9C42-4DF3-B195-437630535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B35986E2-159D-4499-9880-3810D38AF4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E34D76F-EEFD-484C-A9C5-F9CA55204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4ED4C882-6D09-4678-81AA-A33F0AD573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38D1884C-30E4-4BB3-9D39-E0449C60453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38D1884C-30E4-4BB3-9D39-E0449C6045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B00D2F2-FA1D-42F2-BCB0-77B40BB43EF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B00D2F2-FA1D-42F2-BCB0-77B40BB43E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06159163-473D-49A2-9E99-A83B2136AD3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06159163-473D-49A2-9E99-A83B2136AD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1A16A320-B3CE-4884-B05A-4928DDBFC9A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1A16A320-B3CE-4884-B05A-4928DDBFC9A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0EEB11D4-FC04-49FD-B9A9-CD836021D07E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0EEB11D4-FC04-49FD-B9A9-CD836021D0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BEE4AFE8-145D-4C90-8573-A09D76F6643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BEE4AFE8-145D-4C90-8573-A09D76F664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9985CD9E-F7AA-4C3B-8AFA-14BDB7CB3A27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9985CD9E-F7AA-4C3B-8AFA-14BDB7CB3A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3" name="Straight Arrow Connector 1272">
                <a:extLst>
                  <a:ext uri="{FF2B5EF4-FFF2-40B4-BE49-F238E27FC236}">
                    <a16:creationId xmlns:a16="http://schemas.microsoft.com/office/drawing/2014/main" id="{31FDEF96-DCB5-45DF-9ACB-B234C08568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002DBB80-6F60-4C2F-9D57-B3C420C96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BDA20EDE-6DFF-46AE-BEA8-69674D616B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4D1AD3E3-E61A-4AF9-9794-A888EC8293CC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33637B3C-AB5A-4AF9-B13F-38E93D1BE7B5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C053AD53-7CF3-4BF1-84ED-333FA14E5F2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5" name="Oval 1194">
              <a:extLst>
                <a:ext uri="{FF2B5EF4-FFF2-40B4-BE49-F238E27FC236}">
                  <a16:creationId xmlns:a16="http://schemas.microsoft.com/office/drawing/2014/main" id="{7543914C-65D4-47B1-83BF-DD982201049E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6" name="Arc 1195">
              <a:extLst>
                <a:ext uri="{FF2B5EF4-FFF2-40B4-BE49-F238E27FC236}">
                  <a16:creationId xmlns:a16="http://schemas.microsoft.com/office/drawing/2014/main" id="{900FD5E4-FA07-48F3-B8E0-805A1DF2023A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EDA677A4-D804-4F98-BD04-23B129FEDE4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1BAD6C14-57B3-4053-91FD-1AD524B2302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3DBAD817-3B36-4A61-9D60-9913022323EB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3DBAD817-3B36-4A61-9D60-9913022323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CC155B3D-FBD2-44A4-B9C9-8A6293DE29A8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CC155B3D-FBD2-44A4-B9C9-8A6293DE29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D7E27A-72E2-49AD-BECF-56E0A9D2820F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D7E27A-72E2-49AD-BECF-56E0A9D282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4FD0A24D-F1B1-47B3-9229-06D91CBCD892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4FD0A24D-F1B1-47B3-9229-06D91CBCD8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ACB05B0-4915-4E5F-BC29-A692BA6D7D03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ACB05B0-4915-4E5F-BC29-A692BA6D7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198D637B-BE97-4777-BB6A-3C6AD235D8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411AB71-4654-4B54-A4AB-9784BA11B5FF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411AB71-4654-4B54-A4AB-9784BA11B5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2F4530AA-F381-45FD-A193-68521E7A4E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8A3B89AA-D359-4C30-B106-F66FA9CEFDE8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8A3B89AA-D359-4C30-B106-F66FA9CEFD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EBFD363C-6A59-47AF-A2E9-491545329C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451D89BA-AFD3-47DF-B4BA-15636DA1939A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451D89BA-AFD3-47DF-B4BA-15636DA193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D4A16D67-CF37-4FA0-9576-690BA0D86005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5643FA62-6564-454E-9109-17B7D0F2E06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FC5498D9-E1FE-4E43-8FDE-91D1D20BB872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709A96C4-21C6-4E90-A7BB-E2B85B0C8C4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C697374-2641-440A-A760-4BF1A397A0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0A788BEE-BEEE-4A91-937E-35FF0531B53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AE1093B5-68A0-49F6-8868-9A0697426D9E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9817C0D-F058-4F02-B872-3C0F8F947B6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9817C0D-F058-4F02-B872-3C0F8F947B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E5555D6E-3F73-4D61-A943-7FF5400BF5F2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3896B1ED-6235-4A9C-BC45-3729A4B6D5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00975E91-C64B-4C05-8447-A63ED6C33A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7B73B852-4EAE-43AC-A3C3-FB90F4613D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4460C18B-3BFE-4900-B6D1-4D37C4FCFD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ED258AC3-24F6-42C0-ADC9-CBF99187CE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FEC7B2F3-554D-49AE-9FC4-A8CE734ED3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A0E8B990-32BE-4C87-AA35-5946D66AF9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F4CB3810-A68E-41AF-973A-C26003C733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76131030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504376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376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86854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40976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71456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9235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64803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03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502422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22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65F02EAC-D401-43CE-9A1A-78A65C01CE54}"/>
                  </a:ext>
                </a:extLst>
              </p:cNvPr>
              <p:cNvSpPr/>
              <p:nvPr/>
            </p:nvSpPr>
            <p:spPr>
              <a:xfrm>
                <a:off x="4791710" y="5551478"/>
                <a:ext cx="4230370" cy="54995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 </a:t>
                </a:r>
                <a:r>
                  <a:rPr lang="en-US" sz="1200" dirty="0">
                    <a:solidFill>
                      <a:srgbClr val="000000"/>
                    </a:solidFill>
                    <a:latin typeface="Times" charset="0"/>
                  </a:rPr>
                  <a:t>For a delta-connected winding, </a:t>
                </a:r>
                <a14:m>
                  <m:oMath xmlns:m="http://schemas.openxmlformats.org/officeDocument/2006/math"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𝑉𝐿𝐿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; for a Y-connected winding, </a:t>
                </a:r>
                <a14:m>
                  <m:oMath xmlns:m="http://schemas.openxmlformats.org/officeDocument/2006/math"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𝑁</m:t>
                    </m:r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f>
                      <m:f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fPr>
                      <m:num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𝑉𝐿𝐿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radPr>
                          <m:deg/>
                          <m:e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65F02EAC-D401-43CE-9A1A-78A65C01C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710" y="5551478"/>
                <a:ext cx="4230370" cy="549959"/>
              </a:xfrm>
              <a:prstGeom prst="rect">
                <a:avLst/>
              </a:prstGeom>
              <a:blipFill>
                <a:blip r:embed="rId6"/>
                <a:stretch>
                  <a:fillRect t="-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5" name="Rectangle 744">
            <a:extLst>
              <a:ext uri="{FF2B5EF4-FFF2-40B4-BE49-F238E27FC236}">
                <a16:creationId xmlns:a16="http://schemas.microsoft.com/office/drawing/2014/main" id="{BA4221B8-527A-4121-AAF2-1DFD7ABBBFB7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6" name="Rectangle: Rounded Corners 745">
            <a:extLst>
              <a:ext uri="{FF2B5EF4-FFF2-40B4-BE49-F238E27FC236}">
                <a16:creationId xmlns:a16="http://schemas.microsoft.com/office/drawing/2014/main" id="{8843C29F-1AA1-48E2-9EC1-2A47519FB18D}"/>
              </a:ext>
            </a:extLst>
          </p:cNvPr>
          <p:cNvSpPr/>
          <p:nvPr/>
        </p:nvSpPr>
        <p:spPr bwMode="auto">
          <a:xfrm>
            <a:off x="102108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D3AA2245-5809-4323-BAA8-1DEC40E2FE24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94D77A6E-B7C3-423B-80C6-A5FA10D13B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B6987A7A-B638-4BCE-92B9-C38786FC7F08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2A3CFD98-30F1-4F78-99BC-39AD5F0A47B2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FADD2356-29CE-4CB6-9982-9FC7D4330D2A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FADD2356-29CE-4CB6-9982-9FC7D4330D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A70A6A82-0CDB-4B1D-8898-9F16170B647A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A70A6A82-0CDB-4B1D-8898-9F16170B64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927AA55B-EF35-4399-9F81-C625B77D328C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927AA55B-EF35-4399-9F81-C625B77D32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C287DE4D-D702-4895-9F17-82A0E8D301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B6BBDFB9-6343-4DE5-88E3-622866C4633B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53D1DE1E-31C2-4D81-91FF-C1E85BE329AA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D491335-91C3-410E-94E2-E33D5555638C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D491335-91C3-410E-94E2-E33D555563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DDB2C3E3-A894-414B-AA66-8FA12CF5625B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DDB2C3E3-A894-414B-AA66-8FA12CF562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485C5ADA-CD42-4B22-BF56-DCEC9AF1D3F7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485C5ADA-CD42-4B22-BF56-DCEC9AF1D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EC9F5417-9694-4168-AB0C-91AA9838E71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27CD273D-8D00-4014-9B8A-B3DA9B0003E0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C315DB96-0C47-42A7-A798-E4B4BE276DC2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3341320D-C3E9-44FE-8FF8-079B91696E05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3341320D-C3E9-44FE-8FF8-079B91696E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5821CBB-7F01-432A-B8AA-78F52952B6A9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5821CBB-7F01-432A-B8AA-78F52952B6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9F5F7B1D-82BB-4CF7-90AA-2B1857EF21D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9F5F7B1D-82BB-4CF7-90AA-2B1857EF21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3CE27EE6-AA64-4487-94A9-794E838F937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5E69514C-4D6E-4F3F-A171-8DEFD63B262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3E47D67E-636B-4F8C-A2F2-3E1322539597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923A6A81-1F51-4722-A239-C12E3B5907B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4CA86177-B30F-49F3-B1D5-D10D1FAA5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A27710B0-5B6A-47E8-A384-E6E123ABD649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01BA4C73-8C2F-4345-A43A-305478EAAF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D989766C-426C-4FE1-ACBA-04AFDD2BE9B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6BAE4501-CDA5-42C6-9335-226A7A8BB8A5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7ABDDEC5-E562-4FC7-B9B3-970456669841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7ABDDEC5-E562-4FC7-B9B3-9704566698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B153CA2-EECC-45CF-8FF7-9E5FA29B228B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B153CA2-EECC-45CF-8FF7-9E5FA29B22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E88A8CC-A3F8-4BEF-ABFE-886C17F90B4B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E88A8CC-A3F8-4BEF-ABFE-886C17F90B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08A32A93-47A7-4133-8657-B7F281D9C4AC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08A32A93-47A7-4133-8657-B7F281D9C4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9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AD8BAD3-2ED6-47F4-BFC6-E9BCA531E043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AD8BAD3-2ED6-47F4-BFC6-E9BCA531E0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D9B20F62-431B-43E0-905A-CE9516D30C1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D9B20F62-431B-43E0-905A-CE9516D30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767A9F83-3389-4ED4-A7BD-D4F6AA18DA9C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767A9F83-3389-4ED4-A7BD-D4F6AA18DA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BE7C545-5DC5-45AC-9611-6DB79431E91B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BE7C545-5DC5-45AC-9611-6DB79431E9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3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70BFEAA1-DB68-466F-8C21-C178689079FA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70BFEAA1-DB68-466F-8C21-C17868907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7E07C179-F4C2-4C86-9AC3-C9E1A650A130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7E07C179-F4C2-4C86-9AC3-C9E1A650A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0202C69-4A2D-4479-B0C1-82E9C8759B39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0202C69-4A2D-4479-B0C1-82E9C8759B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7609B4F-1450-4F88-AE8E-5806A726C602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7609B4F-1450-4F88-AE8E-5806A726C6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7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DA409468-C5F6-409B-98E1-82F23785800E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DA409468-C5F6-409B-98E1-82F2378580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DE402EB8-3892-4C80-91D2-AE911E40054A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DE402EB8-3892-4C80-91D2-AE911E4005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629B8E1-7638-49D0-9E5E-CB36FBBB8DC1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629B8E1-7638-49D0-9E5E-CB36FBBB8D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3D1838-E5BE-4546-AF80-48010DA3F96E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3D1838-E5BE-4546-AF80-48010DA3F9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1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2E037E80-6278-4D07-B7A5-121E5A60EE75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2E037E80-6278-4D07-B7A5-121E5A60E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0F10469-194D-44AA-9C48-95C71126A263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0F10469-194D-44AA-9C48-95C71126A2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0B558C0C-7978-48C7-8F47-1DD775E632FA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0B558C0C-7978-48C7-8F47-1DD775E632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6A5E561F-750D-4F47-B632-3079E3ABF5DD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6A5E561F-750D-4F47-B632-3079E3ABF5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5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B9788BF-F591-4074-8A09-31CD97456492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B9788BF-F591-4074-8A09-31CD974564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827FF47-759F-430D-B646-35E9E5F41B2E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827FF47-759F-430D-B646-35E9E5F41B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E21C3693-4538-4D42-B3BF-7AAD8EDA9C3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E21C3693-4538-4D42-B3BF-7AAD8EDA9C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9066248-520D-49C7-882B-86EA07C45F95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9066248-520D-49C7-882B-86EA07C45F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9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17B8DFCE-742E-4A23-9D6F-8E91C94645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59C891D9-AEA3-4BC8-9AAF-A6B0BE1816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182B7440-4BEE-45F3-BDB8-B0ABABE24E7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2FA3DAEE-64B1-41A7-B0CA-D2274F75B8B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68B537DC-859E-4B36-A7F0-E6CB4E61A4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03B1A32B-AD5A-4565-9FAA-D4B2C201E4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957AFBBC-C705-49D6-8C44-2FA19A0C6E02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09" name="Straight Connector 1408">
                <a:extLst>
                  <a:ext uri="{FF2B5EF4-FFF2-40B4-BE49-F238E27FC236}">
                    <a16:creationId xmlns:a16="http://schemas.microsoft.com/office/drawing/2014/main" id="{19B6E49E-4381-4DA7-BEDF-F6A6927EC3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A4D20F98-9636-46CA-A7FB-C2A8AFDCC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1" name="Group 1410">
                <a:extLst>
                  <a:ext uri="{FF2B5EF4-FFF2-40B4-BE49-F238E27FC236}">
                    <a16:creationId xmlns:a16="http://schemas.microsoft.com/office/drawing/2014/main" id="{8E8B64F6-7139-4BB4-B37B-E74E5E8068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8" name="Straight Connector 1487">
                  <a:extLst>
                    <a:ext uri="{FF2B5EF4-FFF2-40B4-BE49-F238E27FC236}">
                      <a16:creationId xmlns:a16="http://schemas.microsoft.com/office/drawing/2014/main" id="{4878B2AA-63B4-4069-9D6A-D7EB5C02F6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1373225E-3A4C-448B-BAF1-D358133D33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3122475A-3B32-440E-A1A9-117123484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F197C750-A5CD-420B-8F9D-765C6FB21C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7206105F-F882-4774-B67A-B124F7C937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37F29FB5-6735-4F87-A446-570B54E030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3DADBAA3-71BB-46EB-BB77-E5C8A40EE1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16F439CD-512F-45F9-9B33-E14F50966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5742FA95-1A1A-4983-82A0-7DDB6712BE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70E8E9ED-9A40-4647-86FF-82607AA0030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31F322C8-4651-4139-98F9-90F23BA323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40CCFAE6-8FC2-40C8-868C-F6F43C92B74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3628620E-395B-467D-94D3-99263DD1F22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0F0CCF59-DE77-477F-A903-F8D65D891A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219ECFED-B07E-4FF8-80DE-D81CB138EB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DA52D4F0-2843-4ABD-AE62-8703C61D5A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ADC2760-C974-442F-B3EB-519998E24E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3" name="Rectangle 1412">
                <a:extLst>
                  <a:ext uri="{FF2B5EF4-FFF2-40B4-BE49-F238E27FC236}">
                    <a16:creationId xmlns:a16="http://schemas.microsoft.com/office/drawing/2014/main" id="{0C427475-B925-41E7-B566-11EC3FD873F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675F7F7A-872D-4BEC-AECE-AA55339B7B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28D85412-DD7A-499C-82D0-5A5C67485C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36C11DC3-1D5C-4F09-BCD0-1F258CC46D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FA9BE287-D02F-4565-A84F-570450DCE27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1EA05891-EE92-4203-B513-1D3A8C789C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92820D2-8C6F-4410-AE51-0628B101DE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EF52C524-C181-474B-9FD2-DA2F26C12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09F3CC21-A8BE-4C2D-9D41-7E8C0B0928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05829337-C16E-44AC-9C60-81CA806D345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31816992-EDC1-4DFA-921F-6DB2A3DB1D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3C1B6F3E-40C8-4E87-98E4-8FB0DE9E7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52432CFF-911D-43F4-AFFF-D7978F2CA2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9AA1C4F7-2F73-4CE3-BB57-1B603AF9C4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3" name="Oval 1422">
                <a:extLst>
                  <a:ext uri="{FF2B5EF4-FFF2-40B4-BE49-F238E27FC236}">
                    <a16:creationId xmlns:a16="http://schemas.microsoft.com/office/drawing/2014/main" id="{FE476CC8-B2CF-435A-A856-6B7A415DB61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20145E07-A87B-4C5B-9E41-9D14689FB3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D1DA3702-FE57-4A71-98BE-33360CA91AD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9BE18B28-FE45-4223-8D1C-19B79DB0A5B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5ED27205-0146-43D2-AEFA-B490251F4493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5ED27205-0146-43D2-AEFA-B490251F44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8" name="Straight Arrow Connector 1427">
                <a:extLst>
                  <a:ext uri="{FF2B5EF4-FFF2-40B4-BE49-F238E27FC236}">
                    <a16:creationId xmlns:a16="http://schemas.microsoft.com/office/drawing/2014/main" id="{1E2BC804-89AD-4C7C-8FB6-31B86865DC3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44AE8A40-1399-42B6-9E68-06B53AEA776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67466A32-26A2-457C-950C-4DB2712CE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3FD6D82F-4C14-4547-811B-1A2E424F6E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3EECEB78-DF13-4119-98E2-11F9DEF0479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3EECEB78-DF13-4119-98E2-11F9DEF047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553F4AAE-A5BA-43E7-98FB-66F5AF5820F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553F4AAE-A5BA-43E7-98FB-66F5AF5820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08F2AF73-3EE4-4457-8DF6-EACE7426801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08F2AF73-3EE4-4457-8DF6-EACE742680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F757A8E0-2D91-4328-8F6A-5733C6C399F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F757A8E0-2D91-4328-8F6A-5733C6C399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15972B5E-07BF-4390-9917-D3ACCF8293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7" name="Group 1436">
                <a:extLst>
                  <a:ext uri="{FF2B5EF4-FFF2-40B4-BE49-F238E27FC236}">
                    <a16:creationId xmlns:a16="http://schemas.microsoft.com/office/drawing/2014/main" id="{8D3246AC-FB50-4C76-AF68-AC47C977F70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FDDF8578-06BF-4918-B42B-3832659378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373C161-3AEF-43A7-81B9-7CBE79FE55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5247733F-50CD-4E0B-9043-599B7F820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B98B32F0-1B76-40FD-98FB-310A7CAF8C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8" name="Rectangle 1437">
                <a:extLst>
                  <a:ext uri="{FF2B5EF4-FFF2-40B4-BE49-F238E27FC236}">
                    <a16:creationId xmlns:a16="http://schemas.microsoft.com/office/drawing/2014/main" id="{54519AD9-DAB6-4815-B254-9BCE47138EB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1C05C85E-769F-4E76-90B9-67135D9CD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8ACC6260-9134-4BBE-831A-4157C140C6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C380ABCF-A4B4-4188-A036-32C02639478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2" name="Arc 1471">
                  <a:extLst>
                    <a:ext uri="{FF2B5EF4-FFF2-40B4-BE49-F238E27FC236}">
                      <a16:creationId xmlns:a16="http://schemas.microsoft.com/office/drawing/2014/main" id="{652C505D-5DA0-46ED-9E5E-7889FDCC84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21A5AC04-D6AF-4525-A29A-DE78BA44E1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BACBF23E-784D-46ED-B059-D3BDFA382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7F4E108C-56C4-4AFA-9AD0-9CD44B3952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6F908CA5-2ED9-41EC-93C2-41287F53269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ECFC0D8F-AACF-423A-8EEE-5BF4FAF85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706E74F5-1FE6-4C31-9338-B242A13A2CF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706E74F5-1FE6-4C31-9338-B242A13A2C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60F8ADC3-C204-49C5-82E2-7E25E7DE7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E0B8ABD3-3A8C-4797-8196-CBBB7456BD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8B140A74-B6A3-4D7E-9526-C466CB7897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842CAD25-F08C-4779-AB87-79631A22C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9D74ADEC-8888-4BDE-990D-B4879F3C8E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4120C721-F976-45D2-915F-93B2D615A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6A924478-4E44-4228-B44A-72989D1994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09F62D45-37A4-4455-A9F1-E4AFE3192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D89C998-AC0C-4E26-9560-38ACE2347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ED18B2D7-F0A2-41E0-9E58-7947584EAAD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8" name="Straight Connector 1457">
                  <a:extLst>
                    <a:ext uri="{FF2B5EF4-FFF2-40B4-BE49-F238E27FC236}">
                      <a16:creationId xmlns:a16="http://schemas.microsoft.com/office/drawing/2014/main" id="{7BF20BD4-5CE1-4ECD-B99E-410314FD21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A61772F4-9415-4598-918F-1A45C05AEA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13F1C8DD-B7F5-4E28-A620-6CA576C165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FF1013A6-0D49-4295-8AE1-F7BA547458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B2BB0617-DED5-4176-929F-8E50E7F62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F8123A3F-EB24-490D-A401-D47464132A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192663E1-B431-4322-B1F3-1E6660FAA6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8BD9CDC9-8EC2-421D-8083-BE9D44F3A83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8BD9CDC9-8EC2-421D-8083-BE9D44F3A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62A876B7-A62F-4E41-9DF3-2DFEDE777D2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62A876B7-A62F-4E41-9DF3-2DFEDE777D2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C09E29C-EECB-499D-9828-A4B10995986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C09E29C-EECB-499D-9828-A4B1099598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D307A005-1669-4EB3-BD18-244B92942BA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D307A005-1669-4EB3-BD18-244B92942B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FBD78CE0-B7DF-4BBD-A944-66E9CFE69E6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FBD78CE0-B7DF-4BBD-A944-66E9CFE69E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2CDAEAC1-C2FB-454E-836A-2FC6243CBC6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2CDAEAC1-C2FB-454E-836A-2FC6243CBC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36A1E26E-1869-4B97-BE90-6BB0A4F47E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36A1E26E-1869-4B97-BE90-6BB0A4F47E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5" name="Straight Arrow Connector 1454">
                <a:extLst>
                  <a:ext uri="{FF2B5EF4-FFF2-40B4-BE49-F238E27FC236}">
                    <a16:creationId xmlns:a16="http://schemas.microsoft.com/office/drawing/2014/main" id="{2A340EEB-A983-43A0-AF73-E9C6BD80D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26EA5AF1-F989-48CC-8D7B-FFE3A71019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5D8310A9-515A-4737-B43E-B05CF34446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FED96B7D-90DF-4CAC-8D7E-30BF448C0FC6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8" name="Straight Connector 1317">
                <a:extLst>
                  <a:ext uri="{FF2B5EF4-FFF2-40B4-BE49-F238E27FC236}">
                    <a16:creationId xmlns:a16="http://schemas.microsoft.com/office/drawing/2014/main" id="{BAE35C18-A877-43D2-A09F-1BB88FEC7E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E3740B62-D115-4C1D-B5AC-4C5DA91541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0" name="Group 1319">
                <a:extLst>
                  <a:ext uri="{FF2B5EF4-FFF2-40B4-BE49-F238E27FC236}">
                    <a16:creationId xmlns:a16="http://schemas.microsoft.com/office/drawing/2014/main" id="{14C4812D-EFED-47E5-A8F8-77D7CA775C0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7" name="Straight Connector 1396">
                  <a:extLst>
                    <a:ext uri="{FF2B5EF4-FFF2-40B4-BE49-F238E27FC236}">
                      <a16:creationId xmlns:a16="http://schemas.microsoft.com/office/drawing/2014/main" id="{86663D19-E180-4383-974D-048F0340B5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7C23621A-339A-447F-A35B-CADD2E7FFF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FF93177B-A979-4380-A7CC-C3B25BCFD2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69AE101A-8927-4993-9C05-ABBF70AFA8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58386930-0ED1-442C-A6F3-CF0C130F84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E7C87290-CD12-4C71-9064-4E750CAE92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0217BDE5-73BF-43CA-AA08-A68C327E8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383DE90F-9616-4EB9-847C-EBA2BE82E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73E1ADB7-2D89-4A97-8E8E-3898B8273A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269C98CD-5E21-4D35-A842-00D7CE04B98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C6158EEF-C35A-44C2-9B9A-B5528307E06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3020944A-9181-45DC-9066-B0BA945A09F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CC49B13F-B07B-4012-9804-435102EACEE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3798531A-1E8C-4CB7-BA06-B941C11D46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6470090D-52BE-4B43-821B-9334894986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E0CA5512-3BE0-48BA-82E9-7EEA27CCE4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A937AA11-8588-4125-91EF-1F93E83667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2" name="Rectangle 1321">
                <a:extLst>
                  <a:ext uri="{FF2B5EF4-FFF2-40B4-BE49-F238E27FC236}">
                    <a16:creationId xmlns:a16="http://schemas.microsoft.com/office/drawing/2014/main" id="{FA3537E6-605C-4851-BEC1-1692E1E4F21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8A52510A-5DD5-4F73-BD1E-1A98CE5DF2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B3BB4179-664D-49AA-BA38-218B1FF73A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42D58825-DBF4-4778-A409-31823AD37A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74ABD066-762A-480C-908E-C6A6567B85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8F4E3FE0-A995-4AA0-B6EA-5AB18043E1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B14F0698-4850-47C3-958E-59D79E8FAE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41DDD297-8BF9-4D32-8B73-14B64873CE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2C93C46E-A382-40E9-880E-CF5FEA179C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04512DC1-1EBC-44E3-82D9-DE312D6E710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AD7C123A-8582-499D-AD17-FAEBE3D9FE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7FA6D74C-0145-437D-8FAD-53254C5B9A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2998F87-55F9-49AB-A76B-D82B06053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6CAFF217-E60C-43A1-9A85-EF6BA75D68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F933464E-246E-46BD-B81D-CFF664459D0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F9191C2C-6708-49FF-AC60-25916E89F84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8A0AC020-ACFA-49AC-8395-86E4C0F647D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B9254319-6FF1-439D-9DDC-F2CC1AF49F6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D1EA80C-21B1-476A-BBA1-63E439D2F506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D1EA80C-21B1-476A-BBA1-63E439D2F5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7" name="Straight Arrow Connector 1336">
                <a:extLst>
                  <a:ext uri="{FF2B5EF4-FFF2-40B4-BE49-F238E27FC236}">
                    <a16:creationId xmlns:a16="http://schemas.microsoft.com/office/drawing/2014/main" id="{A60F2224-E332-45D9-B722-BF6343912CB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7260F922-613C-4B54-91BF-B3D35DE0D01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256E3C4A-0AFF-403E-8D66-50A2C57D3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E9A7E09B-53B0-4F7E-A2BE-3CB2CFC09E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3636E67-944B-4015-9932-878BA921C323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3636E67-944B-4015-9932-878BA921C3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CC103F6D-B12F-4AFF-B1BD-DFA5612AADC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CC103F6D-B12F-4AFF-B1BD-DFA5612AAD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C8EB5BC8-7ECD-41BC-88DF-8FAF746EE98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C8EB5BC8-7ECD-41BC-88DF-8FAF746EE9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A9C862E4-9879-4E0F-8792-C9DD90C723F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A9C862E4-9879-4E0F-8792-C9DD90C723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EC51D2C5-9C95-4115-8884-F279365864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6" name="Group 1345">
                <a:extLst>
                  <a:ext uri="{FF2B5EF4-FFF2-40B4-BE49-F238E27FC236}">
                    <a16:creationId xmlns:a16="http://schemas.microsoft.com/office/drawing/2014/main" id="{2B3545B6-5C41-4C26-986F-FDA6A72DA58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88525750-6710-4388-8895-8BC2B7528E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B376EDD9-5B96-4AF3-943A-00728239CC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01302951-3172-4F5E-8044-2B863C05C2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8C60A9F-0832-4F69-BF9C-A92B6414D3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7" name="Rectangle 1346">
                <a:extLst>
                  <a:ext uri="{FF2B5EF4-FFF2-40B4-BE49-F238E27FC236}">
                    <a16:creationId xmlns:a16="http://schemas.microsoft.com/office/drawing/2014/main" id="{A773B702-C332-408F-A3E5-5CB732B34BA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50971ADE-A746-44A4-A912-C20134CEEB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9D432CAD-07FF-4D29-A30D-E882800072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0C6FB6CA-79F9-4707-B7E3-F0D6D854C55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1" name="Arc 1380">
                  <a:extLst>
                    <a:ext uri="{FF2B5EF4-FFF2-40B4-BE49-F238E27FC236}">
                      <a16:creationId xmlns:a16="http://schemas.microsoft.com/office/drawing/2014/main" id="{9ABE7813-8ACC-40A5-8DEE-66FD1E0BB6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5D1196DD-B070-4FAE-A9ED-B0C5E81AF9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CF406293-71D0-49AA-9C6A-40EDBCBBC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2369E7FB-61B9-433D-A5E8-AD9BA89EE0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2FF8E9A9-4964-42C6-8CA5-6873EB07C3B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EFA2C06D-C88C-4203-B76B-FDCA88DF8A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C62C8E5-D42B-46FA-9653-D45FAA94A04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C62C8E5-D42B-46FA-9653-D45FAA94A0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EA13168D-BEE6-4F12-8126-DD33D77E63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ADBF312C-9A43-4109-9788-43E4D6139AF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E77BC506-89DE-4F24-91FA-E37B926584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DED28849-69E5-4A32-9473-88B796A83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9E5CF121-D57C-4271-9F73-EB2D476715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31098019-87A0-4F1D-ADD9-1F2913BC9E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889533B9-220C-4EEA-8D6F-E6F4B20811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8A403534-7573-4DC4-804D-2B03CB89E8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2DFFA3DC-DE77-4476-83AB-C082D8DB2A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3092BD4B-FFF5-4819-8861-2533C519B11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7" name="Straight Connector 1366">
                  <a:extLst>
                    <a:ext uri="{FF2B5EF4-FFF2-40B4-BE49-F238E27FC236}">
                      <a16:creationId xmlns:a16="http://schemas.microsoft.com/office/drawing/2014/main" id="{ADA45F05-E4AC-4EA2-8B15-F48C3CFDD8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BF1BF1D3-CF4F-4DB5-9C2C-8A48CF608C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C8BC318A-016F-4B47-85B6-FB74F1DBA3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B98905C5-D670-409F-A5A4-D2F375EB5A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16CAA990-17F9-45D3-AA94-FB4A59C53F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AAC72B33-90E8-46A8-A078-50272AE127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7D8995A5-7BB8-4E48-AFD7-0EE3122DC0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0B93458-8C21-4D50-AE11-5582BD62E9A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0B93458-8C21-4D50-AE11-5582BD62E9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9294BD79-5404-4444-A5E9-66985D165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9294BD79-5404-4444-A5E9-66985D165C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F88D98C3-E3D4-453F-A5DA-D132D25CFF0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F88D98C3-E3D4-453F-A5DA-D132D25CFF0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360DE2A9-C77A-49E1-8C1B-9D4F8BB98E35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360DE2A9-C77A-49E1-8C1B-9D4F8BB98E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1C0BBA43-E3FA-4261-889C-38B29099D834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1C0BBA43-E3FA-4261-889C-38B29099D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D40D71CE-42AC-4075-8C8F-57094B1F05F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D40D71CE-42AC-4075-8C8F-57094B1F05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5A5FE6A-D881-42D9-98C4-5CC7E0FFC7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5A5FE6A-D881-42D9-98C4-5CC7E0FFC7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4" name="Straight Arrow Connector 1363">
                <a:extLst>
                  <a:ext uri="{FF2B5EF4-FFF2-40B4-BE49-F238E27FC236}">
                    <a16:creationId xmlns:a16="http://schemas.microsoft.com/office/drawing/2014/main" id="{22559A5D-D30C-4FD7-B4C0-8A8AC9DAE0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9FD5C456-EE18-4828-964E-87CC4E5DF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179BCEC3-7681-49B8-B2D0-443CD8A29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79EC0D90-5310-411F-B8C7-F6243EC7488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13DA58DD-BDA4-4722-A998-4981A17CC3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48E16C15-0AFF-40B4-82BE-2C0CAA0947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29" name="Group 1228">
                <a:extLst>
                  <a:ext uri="{FF2B5EF4-FFF2-40B4-BE49-F238E27FC236}">
                    <a16:creationId xmlns:a16="http://schemas.microsoft.com/office/drawing/2014/main" id="{5F7BB8C9-79C9-489F-9C8D-6088107EFB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6" name="Straight Connector 1305">
                  <a:extLst>
                    <a:ext uri="{FF2B5EF4-FFF2-40B4-BE49-F238E27FC236}">
                      <a16:creationId xmlns:a16="http://schemas.microsoft.com/office/drawing/2014/main" id="{18926191-D145-4DF7-978C-F75E63969E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6EB08705-8A9B-4C1E-95F1-C5D4D91E63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577D0CC6-0F95-49CF-99DD-1E160D04F6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3240885F-CD35-4E0F-ABC8-65C17288E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5CEA61F9-21DF-464E-BFBF-C767C281C3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2EEC1D91-CE59-4EE7-BABE-308F9BC259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EB4A8152-1D38-4B38-8B85-AF231F9DA4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095B965C-EFA2-42F9-8778-25B139602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F30D4249-CF23-4342-B06A-3DFE277258A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084F5E89-391E-4BE2-B537-B1CAAD63BD8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34D3890B-FF1D-477F-9A42-B784D4CA336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2C973120-DD28-4B40-971C-D4846D0BAD1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1D7DAE6A-DCA7-4643-88AD-8E9CB32026E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26C7CA1C-3AA3-4F2F-9868-13510FB888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DBFD0DEC-9907-4F07-AB69-6B6ACB9550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B6EFE0ED-A30A-4CF7-8460-C34842B8CE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362A1E8A-901A-4F4B-A2CC-5A38C142E5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1" name="Rectangle 1230">
                <a:extLst>
                  <a:ext uri="{FF2B5EF4-FFF2-40B4-BE49-F238E27FC236}">
                    <a16:creationId xmlns:a16="http://schemas.microsoft.com/office/drawing/2014/main" id="{36CBCD24-CD16-4E00-AF25-2369B191C55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FCE9AB86-9B33-486C-B81A-E6CB6ECF10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F6FD37F7-123C-4C7E-94B0-530D29A76C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97366DB7-F109-4178-B26F-6AACAF4BFD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B3BB2A4F-3538-49EF-A83F-06186E9D9CA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7C04D1D0-1BD0-47A9-AAAE-E65DF89884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A93DF557-8E51-456D-8F58-A416926739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39B258DF-B448-4D20-BDEA-8F7201236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112D681F-93DB-4CE9-AC6E-26BD648166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8E46113A-C0AE-4D4D-8B26-FD64A1016A9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0FB0E1F7-8330-4473-A26D-B4F91FCD46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D4714611-3FF7-41B7-A630-44F6C7061C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8FE31B0-A5AA-4BCC-B2F4-801CBF92C6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DD0E473-2B94-4EE4-AB30-4BEE4D50AB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56B76A76-D240-4071-B3C6-4A0570F63BB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C3107CAA-F27C-4475-9CC5-886203CC3EE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A39A744D-4A14-4B3E-949A-742F251439F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A16408B-229D-4A6F-AF53-62D511C6F78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6C395517-190A-436C-B03E-A5A3FBDE7DDE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6C395517-190A-436C-B03E-A5A3FBDE7DD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6" name="Straight Arrow Connector 1245">
                <a:extLst>
                  <a:ext uri="{FF2B5EF4-FFF2-40B4-BE49-F238E27FC236}">
                    <a16:creationId xmlns:a16="http://schemas.microsoft.com/office/drawing/2014/main" id="{707C954B-B5D6-43C0-869F-456EECCAB1B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F6AC4895-FD95-4AD4-94A7-3C79BC021D1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8534F984-8EE9-422C-AD30-272B1DBEFC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B8E7E4A5-0F56-47F3-BF25-9E8E670FED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39C555B1-9F6B-422D-A03B-A188595F75F9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39C555B1-9F6B-422D-A03B-A188595F75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4C17E10A-5BF9-422D-972C-90923279C30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4C17E10A-5BF9-422D-972C-90923279C3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49E2271D-92D3-40C6-9D12-CB97BFDA112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49E2271D-92D3-40C6-9D12-CB97BFDA11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13B623A1-3828-4617-B31F-DC6771B4A6D8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13B623A1-3828-4617-B31F-DC6771B4A6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4223E993-70D8-4C04-B498-0575B43193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5" name="Group 1254">
                <a:extLst>
                  <a:ext uri="{FF2B5EF4-FFF2-40B4-BE49-F238E27FC236}">
                    <a16:creationId xmlns:a16="http://schemas.microsoft.com/office/drawing/2014/main" id="{A8AF8F52-1745-4B08-8942-A3547263EFD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F9DD271-3A45-4401-ABAC-AAFB99D2EE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E5D312A4-FFEF-4BA2-A900-19FAB44F3C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70504100-F5E3-4A9E-9056-F52797313E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9F42B89F-8EA3-45AC-BE4F-695E64A0E0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6" name="Rectangle 1255">
                <a:extLst>
                  <a:ext uri="{FF2B5EF4-FFF2-40B4-BE49-F238E27FC236}">
                    <a16:creationId xmlns:a16="http://schemas.microsoft.com/office/drawing/2014/main" id="{B9103D96-8C2C-4EDF-B3AD-1F3F62B4D9D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64AC32C5-76D7-40B7-BA80-BDF8DC4E7D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E0D809F6-3B99-4A17-9887-5E54CDF1D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5C8DEE36-5A4E-4B3F-B5CD-A0D9D9DCF54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0" name="Arc 1289">
                  <a:extLst>
                    <a:ext uri="{FF2B5EF4-FFF2-40B4-BE49-F238E27FC236}">
                      <a16:creationId xmlns:a16="http://schemas.microsoft.com/office/drawing/2014/main" id="{5E401CBE-7948-4CE8-866C-4F23189A2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7C27C30C-F190-4752-B72C-6D34076864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2A6203F1-5436-486C-BA08-72C9B5DA07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76B952F5-6806-4E12-9AD0-2F45FE8845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15EFF473-F6C3-414A-87A0-95FCC145866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BBE0816C-3C89-4A90-B510-0559A3E79E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8945AD6C-598A-493B-BF03-A2387F8A20B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8945AD6C-598A-493B-BF03-A2387F8A20B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41A19FF8-8EB2-4FBE-B529-18EDFBA7A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2266C02A-E169-4DBF-9DF2-16D31CC3A39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2233C680-1431-48F9-815D-EBAAE7714A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E332A407-29EE-42C5-B0C5-166F35EA24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4AED4EDE-8B9D-4367-9D59-5C31105BCB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E0DF8D7A-69D3-4A3B-B1F9-BBF5DF11E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CE86B5A2-756C-4381-9E71-7A5D5BF464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8C37EC14-6CAB-4E01-B578-01C9C73AB1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937C9CE-D97E-4BE8-A9AA-99AE4EF4DA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957A1D11-8078-416F-9D9B-C782BA1283C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6" name="Straight Connector 1275">
                  <a:extLst>
                    <a:ext uri="{FF2B5EF4-FFF2-40B4-BE49-F238E27FC236}">
                      <a16:creationId xmlns:a16="http://schemas.microsoft.com/office/drawing/2014/main" id="{123BD5C7-E062-4790-9AAB-FEDCE87459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E93F3E17-5399-4327-8E96-86DE85F06F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0C8FA548-E8D5-4203-93BA-E9BAEF2DF4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20FA013A-14ED-45C6-BDF2-BC716CB8AE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A3122CCB-93C3-4906-BCA8-6F22C781F3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0107FBBE-E26E-492E-AC21-D5F55B209C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5F8C78DC-C9E8-4007-A2C8-21A8D5B27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A9E9E06-661C-4F6B-929E-F0331AA6AF1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A9E9E06-661C-4F6B-929E-F0331AA6AF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BA28347-E0F3-4B75-9EE6-7596A923ACF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BA28347-E0F3-4B75-9EE6-7596A923AC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7F2EFE9-14D7-4B52-8267-3D9476037C87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7F2EFE9-14D7-4B52-8267-3D9476037C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AF694CE5-82C1-4F2C-BA4D-53341FC5396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AF694CE5-82C1-4F2C-BA4D-53341FC539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CE189D-5663-47C2-B05E-FA522B1B8864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CE189D-5663-47C2-B05E-FA522B1B886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9E6D1595-156F-4027-BE44-DF5E6D5F9E4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9E6D1595-156F-4027-BE44-DF5E6D5F9E4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72CD9B4A-A06B-4F46-A43D-5404B5132E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72CD9B4A-A06B-4F46-A43D-5404B5132E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3" name="Straight Arrow Connector 1272">
                <a:extLst>
                  <a:ext uri="{FF2B5EF4-FFF2-40B4-BE49-F238E27FC236}">
                    <a16:creationId xmlns:a16="http://schemas.microsoft.com/office/drawing/2014/main" id="{DB53094F-6FAB-4DD6-A3A0-676FA03D81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BC940060-DA25-4C6C-A800-359005C76A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18C4A0E0-8368-43B7-A51E-58B69138E3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4304CAF8-B343-4218-BD5E-79B0E7F75BED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B3CA21A9-A458-44B3-A02D-61E1B1104416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95B0F0AC-E23F-49F5-95AD-3EB177D92E7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5" name="Oval 1194">
              <a:extLst>
                <a:ext uri="{FF2B5EF4-FFF2-40B4-BE49-F238E27FC236}">
                  <a16:creationId xmlns:a16="http://schemas.microsoft.com/office/drawing/2014/main" id="{F9ADECCB-6E4F-46A0-902A-20380DBED5D7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6" name="Arc 1195">
              <a:extLst>
                <a:ext uri="{FF2B5EF4-FFF2-40B4-BE49-F238E27FC236}">
                  <a16:creationId xmlns:a16="http://schemas.microsoft.com/office/drawing/2014/main" id="{FA230AA2-A8FA-4A69-93B8-0BD7ED060D23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FA7582D5-3305-4384-813D-94671E76CA3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274D63EB-68B8-4F46-9FA4-B83ADF3481F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EECF36C8-73D2-4E30-88E1-5190E9FE7046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EECF36C8-73D2-4E30-88E1-5190E9FE70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48C49A76-4A72-463D-81FE-2A7B7725277F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48C49A76-4A72-463D-81FE-2A7B77252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7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F29BB8-277A-408D-8AAF-33E4661F5534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F29BB8-277A-408D-8AAF-33E4661F55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528B523C-CA4F-48DD-AD3E-09CA8CC1E0BF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528B523C-CA4F-48DD-AD3E-09CA8CC1E0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7669666-12E1-40CE-B721-39141DD6A571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7669666-12E1-40CE-B721-39141DD6A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427328FE-9533-4000-A665-5BEA7F42EB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E06B586-3124-441A-A3E3-F168E241191E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E06B586-3124-441A-A3E3-F168E24119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85AA7450-0F81-428A-8D15-689F1E6303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8A10C9F-6C50-4B8E-9386-9A021143E1AD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8A10C9F-6C50-4B8E-9386-9A021143E1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8D8928A4-38C1-4D92-8863-42AC2CA704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12E1BFD7-5C79-4536-A68C-DD2830F2722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12E1BFD7-5C79-4536-A68C-DD2830F272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1D10BC86-F470-44A0-8F38-2FEBFCD84B43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E7966A91-9535-481C-9C47-49CB46D5B8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7C73B9D5-DF37-43BE-9E6C-7910EFFBADDD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C52FF080-F610-453C-BBBF-B1E97AE873C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D6C969CB-4825-4270-9D8C-206091B9B20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9B16156B-432B-4674-AE38-A6C47CAC180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B28D1D4D-B7A3-443F-910A-05137F3F45AB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B63A8C8-09A9-40BC-BBC7-78F3478830C3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B63A8C8-09A9-40BC-BBC7-78F3478830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BE85CDFA-A2E1-45D2-BB28-F5D6115C708B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2D146C1A-3860-48D7-906D-D1FCB5302C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304C1EDF-67FB-47F5-A5E4-82B190EE92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5A25301C-EDBD-4415-9554-AB79DBC54B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AECE77C3-A7B5-4F59-89DE-B693689BC2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AC03ED70-E055-4112-B304-E71D30F2B7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A72409FA-1CEC-4D83-81AA-70599C8323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E96F9250-5264-43BB-AA64-EE91E32BFE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67316AC2-C721-4082-A349-683EF61172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72833621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7" name="Rectangle 756">
            <a:extLst>
              <a:ext uri="{FF2B5EF4-FFF2-40B4-BE49-F238E27FC236}">
                <a16:creationId xmlns:a16="http://schemas.microsoft.com/office/drawing/2014/main" id="{B3A8D0BE-2E78-43FB-87F6-44C31EAA3541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58" name="Rectangle: Rounded Corners 757">
            <a:extLst>
              <a:ext uri="{FF2B5EF4-FFF2-40B4-BE49-F238E27FC236}">
                <a16:creationId xmlns:a16="http://schemas.microsoft.com/office/drawing/2014/main" id="{7DEA8028-78E0-4677-8645-15F3D31409F5}"/>
              </a:ext>
            </a:extLst>
          </p:cNvPr>
          <p:cNvSpPr/>
          <p:nvPr/>
        </p:nvSpPr>
        <p:spPr bwMode="auto">
          <a:xfrm>
            <a:off x="102870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3" name="Group 1142">
            <a:extLst>
              <a:ext uri="{FF2B5EF4-FFF2-40B4-BE49-F238E27FC236}">
                <a16:creationId xmlns:a16="http://schemas.microsoft.com/office/drawing/2014/main" id="{C37A983C-C784-41ED-A86C-7C10F44BCDFA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B8962628-EBA7-4E2D-B53D-51B0CE13A20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79839A14-2D20-487B-AE06-BCD0998DE77C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7AD916AC-C9E4-4E5B-8675-0AB03FF8545B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9557049D-7188-4630-A48E-EDC901F30E80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9557049D-7188-4630-A48E-EDC901F30E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E5B72FF-7F6B-466A-9F12-EAEF870A533B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E5B72FF-7F6B-466A-9F12-EAEF870A53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9CA9171-4F09-4EFE-8B87-7E5CDF96B86B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9CA9171-4F09-4EFE-8B87-7E5CDF96B8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21D46B0B-8253-4B48-8DB1-A9B5E831013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1" name="Oval 1150">
              <a:extLst>
                <a:ext uri="{FF2B5EF4-FFF2-40B4-BE49-F238E27FC236}">
                  <a16:creationId xmlns:a16="http://schemas.microsoft.com/office/drawing/2014/main" id="{AC47CDDE-A7D7-411F-9886-1687AF0BC8E8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2" name="Straight Arrow Connector 1151">
              <a:extLst>
                <a:ext uri="{FF2B5EF4-FFF2-40B4-BE49-F238E27FC236}">
                  <a16:creationId xmlns:a16="http://schemas.microsoft.com/office/drawing/2014/main" id="{AE7FC3CE-477E-4F82-8269-F35C3A3EF288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7DB0D1F2-E26B-420A-BE0B-67FF6842DE7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7DB0D1F2-E26B-420A-BE0B-67FF6842DE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660CD9EA-569F-4B4B-A12E-18B7880DFC86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660CD9EA-569F-4B4B-A12E-18B7880DFC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68770304-A2E2-42C3-85CC-BF2B0BAAD7AB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68770304-A2E2-42C3-85CC-BF2B0BAAD7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24587282-E4DB-434F-891C-D5DD383526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047F2DDA-7969-4FD0-A702-B3F80D93C519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8" name="Straight Arrow Connector 1157">
              <a:extLst>
                <a:ext uri="{FF2B5EF4-FFF2-40B4-BE49-F238E27FC236}">
                  <a16:creationId xmlns:a16="http://schemas.microsoft.com/office/drawing/2014/main" id="{391A8D65-4D72-419D-B9F0-7139E62F2003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B1C7F16-825A-4A03-A22B-38145A02AAF9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B1C7F16-825A-4A03-A22B-38145A02A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5D83D3B3-6250-4558-A79B-F62843D0B341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5D83D3B3-6250-4558-A79B-F62843D0B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E75E20F7-54F3-41BD-A610-8DEAE32D917E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E75E20F7-54F3-41BD-A610-8DEAE32D91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2" name="Straight Connector 1161">
              <a:extLst>
                <a:ext uri="{FF2B5EF4-FFF2-40B4-BE49-F238E27FC236}">
                  <a16:creationId xmlns:a16="http://schemas.microsoft.com/office/drawing/2014/main" id="{865F8451-A362-4F03-9472-C1EB3317B30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D6F0A7E4-9E92-4E4D-95A2-0A04DAB172C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4" name="Arc 1163">
              <a:extLst>
                <a:ext uri="{FF2B5EF4-FFF2-40B4-BE49-F238E27FC236}">
                  <a16:creationId xmlns:a16="http://schemas.microsoft.com/office/drawing/2014/main" id="{6AB386ED-3014-4CFC-A765-34BABC81551A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433F851D-9698-4EC5-859E-062738CA22C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C7059EE4-D484-4A21-ADA4-A94E4FBF72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Arc 1166">
              <a:extLst>
                <a:ext uri="{FF2B5EF4-FFF2-40B4-BE49-F238E27FC236}">
                  <a16:creationId xmlns:a16="http://schemas.microsoft.com/office/drawing/2014/main" id="{EA454ABD-F73A-447A-8B24-FE6BA50AD9CE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FAEEE48F-BFDD-47B5-9582-CC95E025FB1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1168">
              <a:extLst>
                <a:ext uri="{FF2B5EF4-FFF2-40B4-BE49-F238E27FC236}">
                  <a16:creationId xmlns:a16="http://schemas.microsoft.com/office/drawing/2014/main" id="{50038ED9-A075-4C4C-822E-7BD89B6A38A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0" name="Oval 1169">
              <a:extLst>
                <a:ext uri="{FF2B5EF4-FFF2-40B4-BE49-F238E27FC236}">
                  <a16:creationId xmlns:a16="http://schemas.microsoft.com/office/drawing/2014/main" id="{D936CBDC-4200-4D1E-936D-6167D02AD37D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08E6016B-976E-4B51-B221-9E3E9453DA21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08E6016B-976E-4B51-B221-9E3E9453DA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EE381D6B-F8BE-45D0-BD1C-6AE0646397A7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EE381D6B-F8BE-45D0-BD1C-6AE0646397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9E9546C3-79C6-4A95-A7A7-20429CE841F8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9E9546C3-79C6-4A95-A7A7-20429CE841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DE36B643-6BE4-4021-BC26-A18B41469EB6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DE36B643-6BE4-4021-BC26-A18B41469E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AA525EC-ECCB-4AF8-B09B-89B4617E251A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AA525EC-ECCB-4AF8-B09B-89B4617E2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8D19689-E7DA-414B-AA40-F64AD0AEBA05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8D19689-E7DA-414B-AA40-F64AD0AEBA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66573E11-2541-4527-9111-4852F32F41EF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66573E11-2541-4527-9111-4852F32F41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A01672D-A1B9-4D5E-A73C-5B2D23CDE729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A01672D-A1B9-4D5E-A73C-5B2D23CDE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6D33A6A-CFA4-4E24-A12D-ED3434FD3BA6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6D33A6A-CFA4-4E24-A12D-ED3434FD3B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A4FC4E1-4FBC-4D31-9F9D-007A88474CB5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A4FC4E1-4FBC-4D31-9F9D-007A88474C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AB4544A-5C21-4A7D-859E-C93A5FAEE5CB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AB4544A-5C21-4A7D-859E-C93A5FAEE5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FCACA5A-4DB0-4F00-BB09-BFB3F8458A1C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FCACA5A-4DB0-4F00-BB09-BFB3F8458A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FD974B9C-271A-4220-891F-DA1FB7F76BC8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FD974B9C-271A-4220-891F-DA1FB7F76B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BB02CA38-0ADE-4F00-97F2-F5BF26412057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BB02CA38-0ADE-4F00-97F2-F5BF264120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B62DCE8-4D11-48A9-8854-3644A3A6CE0D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B62DCE8-4D11-48A9-8854-3644A3A6CE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AEECF311-090E-42E7-A648-F5EC43CABAF7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AEECF311-090E-42E7-A648-F5EC43CABA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A02811CC-6EBB-478A-B5A4-3B48498D891C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A02811CC-6EBB-478A-B5A4-3B48498D89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53C57B19-B64F-482B-A45B-D0706C19A71B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53C57B19-B64F-482B-A45B-D0706C19A7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F0FF3-CDCA-42B3-AC74-9A15C11A3ED1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F0FF3-CDCA-42B3-AC74-9A15C11A3E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59205B6A-EB13-4CFA-9F70-5542366D5B8C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59205B6A-EB13-4CFA-9F70-5542366D5B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FFD51A31-AE48-4835-9687-DB2E8DDAF0AF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FFD51A31-AE48-4835-9687-DB2E8DDAF0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7BCF248A-B37C-452B-B013-774CD3C30FDB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7BCF248A-B37C-452B-B013-774CD3C30F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DA427403-F357-463E-8B7E-C93FE5745AA7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DA427403-F357-463E-8B7E-C93FE5745A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2E4A99D-B9B5-4C57-99D5-B919123E9914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2E4A99D-B9B5-4C57-99D5-B919123E99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5D62F7B1-6D62-4268-9DBA-B8570D3AD8A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6" name="Straight Connector 1195">
              <a:extLst>
                <a:ext uri="{FF2B5EF4-FFF2-40B4-BE49-F238E27FC236}">
                  <a16:creationId xmlns:a16="http://schemas.microsoft.com/office/drawing/2014/main" id="{F023B845-9ABD-46DD-9846-F469FE8BE5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D351E449-76A4-44E3-87F9-850EAC346E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3DAA46ED-4144-458C-A598-0E9012C5E0F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C2460C71-7B8E-4AF9-9103-12DC22200B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869C5C90-817A-4D3A-B060-2585E561C0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7AE57277-1548-476B-9C38-F7324B8F0DBA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10BC7313-157F-4F7A-BCAD-1F755EB4E1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4E0D2DA6-2FAC-4370-9821-624A4B264F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799C2E0C-A828-497F-B567-C9140496CF1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EC8F776F-8F07-4676-8AEB-977C4BA7D2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7854330C-3ACA-44DE-9907-47A95BBD85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CE8CFB7E-A0D4-47FB-843F-870B08ABE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EE7D917B-B740-4280-B778-E91A40B389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CB5C717A-FCE4-492E-A79B-3CC67D413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79F90247-B69B-43EC-B034-85CC42188B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CA723AD7-1C66-482A-A852-A7ED2E9273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9436BBCC-14AB-4BCA-B242-B55F0AEB00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8DCD539F-04E6-4632-900A-4AA3FB9BBAE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AD2AC9BA-CC5F-4CDD-8CF9-F283DE6BF3C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13951F55-9D6E-43D7-AC47-BD3F177D048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5386B7A8-8191-4D18-8499-B62B13D4BA8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4" name="Group 1423">
                <a:extLst>
                  <a:ext uri="{FF2B5EF4-FFF2-40B4-BE49-F238E27FC236}">
                    <a16:creationId xmlns:a16="http://schemas.microsoft.com/office/drawing/2014/main" id="{8E4E24AE-9948-4618-807E-8C96F159848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08CFB45A-1012-4FD5-B248-DBCA7F3EE0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E2C25312-66A8-46FE-B3E2-C94C910B2B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05461692-7DDC-4D68-A6F6-7CA03DF7C0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D6DC6E62-6121-4CDB-93C2-3B9BB64BAF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5" name="Rectangle 1424">
                <a:extLst>
                  <a:ext uri="{FF2B5EF4-FFF2-40B4-BE49-F238E27FC236}">
                    <a16:creationId xmlns:a16="http://schemas.microsoft.com/office/drawing/2014/main" id="{5242CE7B-EEAD-4FBF-93DF-BFB00A6B6F9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1BD956AB-32DC-44D7-9205-7AAB372841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43CE97C5-AB81-4617-8C91-4E409CE3F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063D80AB-6E84-4E3B-83D4-307CABE206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9" name="Group 1428">
                <a:extLst>
                  <a:ext uri="{FF2B5EF4-FFF2-40B4-BE49-F238E27FC236}">
                    <a16:creationId xmlns:a16="http://schemas.microsoft.com/office/drawing/2014/main" id="{AE0947E1-68D9-4E45-8940-308F42290AB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C4E7F3E0-8F75-4B5A-8464-DC88FD9843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D60D76E5-E6B9-4874-B85C-9066CCEADC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183BA37B-EA23-4BD9-9F02-4CECB23024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DE3D0B7C-3A34-453B-87FB-7AF525BE8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0" name="Rectangle 1429">
                <a:extLst>
                  <a:ext uri="{FF2B5EF4-FFF2-40B4-BE49-F238E27FC236}">
                    <a16:creationId xmlns:a16="http://schemas.microsoft.com/office/drawing/2014/main" id="{666603D3-479C-484A-97C3-C7761F23A0A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EAC651D1-4FE5-4D45-A8E3-7560492C28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D445C903-B54E-4AFC-9CCE-B03CA102AD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8D6D63CF-F9C0-4908-8B41-4DF09CAADC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F3296A18-66C1-4635-AFDE-5753E5E06C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8F2CD717-6280-4A47-90B9-486EDEC4833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620AE177-7B98-48EF-8B1E-6163E27AE49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ECFE1FE7-C78C-4668-86EC-32414B47F22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9A14C9DF-FFCE-4DB0-ABCB-07787063BE8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C4D9E681-B801-48E8-AA00-E1541BCE1A1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C4D9E681-B801-48E8-AA00-E1541BCE1A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00E83747-87EF-4936-A690-CF10AE41ADB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9044A17F-E375-42C2-96BF-D66DB3675C1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6158F0B6-EDAD-4BA3-A20B-C5AEBA6EFF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CDFF6C54-1F95-4DD2-B129-D6D5462C2D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BCF5A9B1-0990-42AF-B05F-0E43A9FB5AA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BCF5A9B1-0990-42AF-B05F-0E43A9FB5A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042FF47C-64FF-4937-A9C2-7CEA2724B6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042FF47C-64FF-4937-A9C2-7CEA2724B6B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06D7776-5DDE-442F-B8BF-EC191A1874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06D7776-5DDE-442F-B8BF-EC191A1874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56B9D293-E027-48D1-A212-54C563C590F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56B9D293-E027-48D1-A212-54C563C590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3EA78324-8D69-4D87-9C35-696C968F77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206CEE00-5385-4D9C-B79B-A63DB00032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C7C74B61-C9AF-4C68-AD1C-F9100BC740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DCCE3A24-5E79-4462-B019-D4A0C7AFC4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94F48761-A2E7-4959-96DE-8021D050C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E2642ED5-62A8-4DE9-88CD-90C54C71C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0" name="Rectangle 1449">
                <a:extLst>
                  <a:ext uri="{FF2B5EF4-FFF2-40B4-BE49-F238E27FC236}">
                    <a16:creationId xmlns:a16="http://schemas.microsoft.com/office/drawing/2014/main" id="{37299F80-423D-4ABC-9819-308CC3C816A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C4A41850-086C-4694-81FB-6AC804EB7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2" name="Straight Connector 1451">
                <a:extLst>
                  <a:ext uri="{FF2B5EF4-FFF2-40B4-BE49-F238E27FC236}">
                    <a16:creationId xmlns:a16="http://schemas.microsoft.com/office/drawing/2014/main" id="{2E9540FD-3448-4676-81FB-5E21CD01CB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3" name="Group 1452">
                <a:extLst>
                  <a:ext uri="{FF2B5EF4-FFF2-40B4-BE49-F238E27FC236}">
                    <a16:creationId xmlns:a16="http://schemas.microsoft.com/office/drawing/2014/main" id="{901AE0B0-D19D-4AB1-9C94-BF140E156E6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67DACC98-0EE7-46EB-801F-47FC6C87B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A9EC0419-F99E-4ABB-A15C-3279FBFE5C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B8B6F5B2-2CE6-4962-AB8C-FDB6C75C70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645D64D-5AFC-4706-BF44-06C84615DC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4" name="Rectangle 1453">
                <a:extLst>
                  <a:ext uri="{FF2B5EF4-FFF2-40B4-BE49-F238E27FC236}">
                    <a16:creationId xmlns:a16="http://schemas.microsoft.com/office/drawing/2014/main" id="{319DC0A5-1724-41AC-B531-9348E2A6B95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44E29DDB-EA25-481B-A9F2-CF2DB63A9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4B5ACA1A-3688-4DF2-B732-01854168D563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4B5ACA1A-3688-4DF2-B732-01854168D5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7" name="Straight Connector 1456">
                <a:extLst>
                  <a:ext uri="{FF2B5EF4-FFF2-40B4-BE49-F238E27FC236}">
                    <a16:creationId xmlns:a16="http://schemas.microsoft.com/office/drawing/2014/main" id="{5AF4EA65-861B-4850-81A0-60ACD61C87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3E57DC14-B847-4A92-8747-11619E95251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BAB80F25-B935-403D-B295-F7B5C36B3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6912A44E-2C97-4769-B432-4BDF86DFAD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F29EEEBC-0786-4A93-9146-CA156E951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309C88D9-9A6D-44F9-B7FB-C2BC440D1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B862B1D0-A3AF-4D76-AD88-83B52D63F3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8CA4B691-248E-4B5B-9AB0-0FEA2885C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C081D2EC-2DA4-4C6F-BAF7-9DB007DE7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9" name="Group 1458">
                <a:extLst>
                  <a:ext uri="{FF2B5EF4-FFF2-40B4-BE49-F238E27FC236}">
                    <a16:creationId xmlns:a16="http://schemas.microsoft.com/office/drawing/2014/main" id="{206423CD-0ADC-40B2-A162-40A6D7535CB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66C6EC48-50E6-4C0E-9173-B1F42DE41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4110E27A-42D6-405F-965E-1FFAE8C52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13E2F459-ACAC-446D-A4AD-51E8F1CE3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27B14694-BC9A-49EF-969E-ABF6866C4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5A50AD9C-6288-438B-A56F-EFA2E4EB73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64817F96-6252-45A3-9CED-783324D371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20069CBC-46A9-484F-99FA-A272CAE97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9DDB8DDB-D560-4A23-B79C-57DC521637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9DDB8DDB-D560-4A23-B79C-57DC521637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34039FC8-63AD-4C49-8994-D0DDFD7691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34039FC8-63AD-4C49-8994-D0DDFD7691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6162DBCE-4202-4EA9-B714-AC4D0FC91732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6162DBCE-4202-4EA9-B714-AC4D0FC917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1EEBAC53-8411-40E9-9249-658D9435A4B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1EEBAC53-8411-40E9-9249-658D9435A4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D975493C-460E-4936-BE47-BBA2CBA246C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D975493C-460E-4936-BE47-BBA2CBA246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D2164864-4FAC-4F6C-B1BF-D465E861351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D2164864-4FAC-4F6C-B1BF-D465E86135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4862FAD-DE3B-4BAC-B552-758F5EE57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4862FAD-DE3B-4BAC-B552-758F5EE57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DAC90202-1DFA-40F8-B061-2215FF5DB7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D5E3EF85-74D4-4F11-AD5F-74550E3E45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60029FD0-1AE3-4440-9A1E-9DD6025FFE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260F26FA-082A-4CFB-9A99-2DF640A5F8E6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887A39F9-C9FF-424E-917F-CFD5F2CD8D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09D7EB8E-68FD-4D8C-85BE-EDC864886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5EA5182E-9B3D-45AB-9C79-F6F656A4E7D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EF3BD91A-A749-4CA9-B8C4-6F8938103E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93FA41D4-78FF-461E-8ADB-60C8F2205A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5E1FD001-061E-42F7-B21C-3F0E2F1CF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003B42E4-3E9B-4480-8C01-A4D3B27DA7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A3E1DA94-DF15-4125-BBAD-BB826ACD9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F9B0F6AF-F759-4ABE-8016-1616F6EC01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6FFDC644-04B4-4FD3-B1FF-59E75F010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ECC59D4D-78DE-4AA7-AA0D-17577D511F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8C6C87C2-9861-475F-A383-A55469DB1CD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73B027BA-A36B-4A68-8A72-AADEAF1E914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4EBADCAA-5C09-4CAD-8C8A-DA0F1B98895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4CF09521-C06F-42A1-80E1-AD923DF6A08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3" name="Group 1332">
                <a:extLst>
                  <a:ext uri="{FF2B5EF4-FFF2-40B4-BE49-F238E27FC236}">
                    <a16:creationId xmlns:a16="http://schemas.microsoft.com/office/drawing/2014/main" id="{2CB60FAA-9BB8-418E-983B-134A18075A9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1C843243-F874-4995-A69E-34D2812714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71F38A80-5063-4522-B5E9-8A1B687383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9B7EECCF-D346-4BEE-BC53-CA31EA2BCF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F18C5B1C-D7D6-4E8F-8804-09117AB474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4" name="Rectangle 1333">
                <a:extLst>
                  <a:ext uri="{FF2B5EF4-FFF2-40B4-BE49-F238E27FC236}">
                    <a16:creationId xmlns:a16="http://schemas.microsoft.com/office/drawing/2014/main" id="{EEFCD0A5-4216-4FAF-8978-31E0926C38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58195EB8-4BC9-4F8C-AC83-8DEC9BEAED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8D647C9A-B814-44D1-B62B-94884C7E39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B6E22554-D04B-4304-8D49-983E232AEB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8" name="Group 1337">
                <a:extLst>
                  <a:ext uri="{FF2B5EF4-FFF2-40B4-BE49-F238E27FC236}">
                    <a16:creationId xmlns:a16="http://schemas.microsoft.com/office/drawing/2014/main" id="{17C1AF8B-6EFE-431B-B8C4-499BE285C89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E7795D5B-72E6-4D1B-97EC-072CD05F5A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C00549C8-FC35-4E3F-9297-DC64533451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50081EC8-65AD-4CE4-A596-AF0FBBCA87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F62BD245-DC31-4288-9B14-9F85FF89C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9" name="Rectangle 1338">
                <a:extLst>
                  <a:ext uri="{FF2B5EF4-FFF2-40B4-BE49-F238E27FC236}">
                    <a16:creationId xmlns:a16="http://schemas.microsoft.com/office/drawing/2014/main" id="{550F7059-FEFB-41F5-A8D6-0C89B2A356B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83974B40-3AC3-413E-BF50-8DED315214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793E8482-938A-4C45-89D2-EBC441FA3B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805D264D-AB5C-4D24-8BE0-903703E899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58EBE1BD-F9F8-452C-96A7-F0EBA4536D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7EACC3CC-BC17-46A5-954E-6235238DD20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5B8A478F-615A-49E3-8B51-76954B9AEC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B543217D-1B6B-4794-B890-D4F46DA83A9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1F4C64B-BED3-4048-B91B-A7320AD56B0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1A30B165-16FC-4E40-8D07-32B1A01A8D37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1A30B165-16FC-4E40-8D07-32B1A01A8D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0A499C6D-947D-4BAA-8BB6-2E28A55FBF8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F6E5299B-8511-4A0D-8055-979871F3E9A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EE17B680-9E16-49B4-8B7E-19105DD56A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699C1500-31E5-4444-AD0A-727C2EE9EA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6A25F52-3653-48F9-9CDB-E7CC95EB0B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6A25F52-3653-48F9-9CDB-E7CC95EB0B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69C8FF30-0B3B-4985-A8EF-41785C1523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69C8FF30-0B3B-4985-A8EF-41785C1523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8B72DDE1-E37A-41C1-A6AC-BB45CEBF5C2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8B72DDE1-E37A-41C1-A6AC-BB45CEBF5C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DADCB34C-9232-4C3F-BE82-5A922098ED5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DADCB34C-9232-4C3F-BE82-5A922098ED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34F08503-E801-4A28-9B05-803D60B7D5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C958B7AB-334F-473E-BC43-5C48084CEB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580C97F6-8135-42F1-BCA9-F0279EA1B0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6179BDE4-2BB1-4425-9C4F-F4DAB4B38E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C62CA9EA-AB97-44AA-93D3-472128B1E4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2C12C9CD-30B2-45F1-9EA3-A7DBE3393C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9" name="Rectangle 1358">
                <a:extLst>
                  <a:ext uri="{FF2B5EF4-FFF2-40B4-BE49-F238E27FC236}">
                    <a16:creationId xmlns:a16="http://schemas.microsoft.com/office/drawing/2014/main" id="{D985DCAD-BF49-47D4-BEED-BE72FB671D3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21FBEF22-7180-4A45-8998-13C9133AA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6A4A1507-FAC0-4BD8-A2B7-95C28CDAE2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2" name="Group 1361">
                <a:extLst>
                  <a:ext uri="{FF2B5EF4-FFF2-40B4-BE49-F238E27FC236}">
                    <a16:creationId xmlns:a16="http://schemas.microsoft.com/office/drawing/2014/main" id="{0F1E7E65-2A61-44CA-8D49-97F262714C2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2D5AFED-D6C3-494D-962F-C2537867B8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3ACDC2F-2760-40B5-A33E-BAA3B20749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5271ED4D-8D06-4731-BA9C-538E172D87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A6827617-53CD-4A76-89BC-FAE35E3FC5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3" name="Rectangle 1362">
                <a:extLst>
                  <a:ext uri="{FF2B5EF4-FFF2-40B4-BE49-F238E27FC236}">
                    <a16:creationId xmlns:a16="http://schemas.microsoft.com/office/drawing/2014/main" id="{937F2B0D-611E-4929-A361-2D5B3313CF0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6B0D809-1175-43F5-8302-F7BAF18AC4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ED4C53EB-BA0C-447E-BF76-1233A5970A6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ED4C53EB-BA0C-447E-BF76-1233A5970A6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6" name="Straight Connector 1365">
                <a:extLst>
                  <a:ext uri="{FF2B5EF4-FFF2-40B4-BE49-F238E27FC236}">
                    <a16:creationId xmlns:a16="http://schemas.microsoft.com/office/drawing/2014/main" id="{A2DABAE8-6825-44B3-A916-238078536F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75301C7F-30A4-4942-9401-14132BBCB47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1075584-6BA5-4B56-8AD6-1E7D3EC792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B84AF8D0-D692-4051-98E8-1D0A9170D9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5E575579-BBE9-4F7E-BA7D-7FB415933D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EF345C3D-E6EF-437B-B1A5-BB7FC27948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69804672-41FA-4058-965F-8FC03D9348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E8217084-70C6-4A4F-AE3E-4CE31111B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73832DFE-3673-4A3A-8A8D-6168FA8F03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8" name="Group 1367">
                <a:extLst>
                  <a:ext uri="{FF2B5EF4-FFF2-40B4-BE49-F238E27FC236}">
                    <a16:creationId xmlns:a16="http://schemas.microsoft.com/office/drawing/2014/main" id="{57102E6B-B940-4D1E-BD27-AB749A4CC8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D75B8D88-6EB1-4589-B9C5-459AD5578C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E8A1ED3F-3AD3-4689-A1EC-729F429BAD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9601AB64-8BF2-4A5C-832B-B78A1ADB3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51B82C60-0D02-4ED6-BED6-5F76E8C08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F61A3154-722F-4DCF-AAA5-D79C49FAB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CA20E568-98ED-4491-B298-6809AA9330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3A31E101-B06C-4F05-B90A-DE30A544B1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6F3764D0-E1B2-4108-9502-2992C86806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6F3764D0-E1B2-4108-9502-2992C86806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042146EF-AF5C-49F8-868A-B590FF9C03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042146EF-AF5C-49F8-868A-B590FF9C03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9D651BE4-59D9-4C56-8A79-D5E53F9EE5B1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9D651BE4-59D9-4C56-8A79-D5E53F9EE5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6011A22C-A675-4046-8F5F-D63EF180DC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6011A22C-A675-4046-8F5F-D63EF180DC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BA4FDE2-F2FF-456A-B0E9-AA8036AADB8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BA4FDE2-F2FF-456A-B0E9-AA8036AADB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E158B381-0BB8-4B37-8D54-9322CACF2A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E158B381-0BB8-4B37-8D54-9322CACF2A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25AFA87-820A-4D9E-AEFD-3F0EB856F75A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25AFA87-820A-4D9E-AEFD-3F0EB856F7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AFEE4DB8-9399-419A-AC2D-E2C71BB7C7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6D5C5BA7-9B63-48D8-BA08-A1762CF33D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12E729C9-7E47-493E-A7F9-735F6D5F2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64C7F06B-79C6-4D06-9999-8FA7183A3D89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37B3C1BA-0F5D-492B-9C60-B3CE258179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B127DE87-164A-4450-B6E2-316C529B09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CF6BF34B-DA24-46A9-9BA1-E4758616F34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35ADB381-9CB6-4A0A-AEAF-4DD51F7E30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24AF816F-FCD9-444D-B13F-B35F0C3935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AB86B4E5-060F-4A1D-AEB7-C4C1D1C37C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7A57960-EF61-4409-AA9E-C9407782E2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3EE91799-F828-4DB3-93FD-061619CC2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FBF7DBF2-D8BB-45FC-BBF4-0BF1BEFBA6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7E776A3-DE3C-4A4D-8E36-FB0B6565B7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8944A116-A07B-4ADE-81C5-896D4F4F97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A2FB036E-980B-42C4-8F67-33C559CE020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BFD90144-007D-491A-A33C-0E099553BD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00BAAF9B-1611-4575-AEC8-80185C71548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E6CB8E02-08D9-414F-9949-B2EEC2CAA0E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2" name="Group 1241">
                <a:extLst>
                  <a:ext uri="{FF2B5EF4-FFF2-40B4-BE49-F238E27FC236}">
                    <a16:creationId xmlns:a16="http://schemas.microsoft.com/office/drawing/2014/main" id="{53224A4D-71B4-403C-8F8B-676524C1D97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CDA9B09-D8CF-4441-947C-72D0B4277E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5349A048-361F-4210-87C8-12EB03DB4A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7C44DD0-A26A-4312-8F65-54642EC25C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5E084986-0EF5-4E00-A3DF-7D3EE2603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3" name="Rectangle 1242">
                <a:extLst>
                  <a:ext uri="{FF2B5EF4-FFF2-40B4-BE49-F238E27FC236}">
                    <a16:creationId xmlns:a16="http://schemas.microsoft.com/office/drawing/2014/main" id="{B32DC9CB-95A0-413F-8524-5D8416758AF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5D3B71B3-92F7-4D1B-8054-2FA357BA21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97323A5D-4DF9-47CF-956E-0D3CE24123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F512DD49-4108-4E45-BE3B-A51965E703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7" name="Group 1246">
                <a:extLst>
                  <a:ext uri="{FF2B5EF4-FFF2-40B4-BE49-F238E27FC236}">
                    <a16:creationId xmlns:a16="http://schemas.microsoft.com/office/drawing/2014/main" id="{E203E9A7-211F-4F2A-83C9-D6847BFA15E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74814118-9A2B-4DBD-B581-EAE04B7746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F9875BC0-9272-4DB0-9E37-0B43BAD801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0D9885CB-594D-4D63-B021-4288CDE844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46C0EFE1-4B66-4E88-BF08-64D74D2742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8" name="Rectangle 1247">
                <a:extLst>
                  <a:ext uri="{FF2B5EF4-FFF2-40B4-BE49-F238E27FC236}">
                    <a16:creationId xmlns:a16="http://schemas.microsoft.com/office/drawing/2014/main" id="{49CB2013-7EA3-4BF7-9278-DD9D2F2BDC8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2897B3DA-B883-447A-8BDF-9EF8CF033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D96778A6-23DD-420A-82EE-DB1439959B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C082618A-B632-4E02-84C4-D9007BDF2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077263F8-BA6F-4F7D-9DA0-004FFEC7DC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D0837C7A-8291-4830-85CF-DFDE0FC0778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16BC6E4C-7BD3-41E9-B13B-37245BA970E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70074E59-680C-4E67-B968-7EBE1E3CC42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6D4E99C9-DE4F-448E-88EF-5F28164D330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C9D5E7D8-1597-43C5-9B6C-3FCFBB2F21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C9D5E7D8-1597-43C5-9B6C-3FCFBB2F21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114A061D-1156-46D4-A533-72E5F9F029D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E8A6535D-4E78-49FC-9D74-6E77DB4E870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32F6F796-D35D-48EB-AAC0-020F40379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A18A3B38-63E1-4ED9-A98A-0933AF62C9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0F2828DB-B293-4705-9A04-D0CA6CBAC572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0F2828DB-B293-4705-9A04-D0CA6CBAC5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955F1F3-0870-4AFC-A12B-9A7831E9055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955F1F3-0870-4AFC-A12B-9A7831E905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DBC00093-05FD-4FCA-A113-C2B654A47D90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DBC00093-05FD-4FCA-A113-C2B654A47D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A744A3BF-0BBF-43D6-BDBF-A639FFF2E31A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A744A3BF-0BBF-43D6-BDBF-A639FFF2E3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9B4FA91F-1BE7-4A40-8278-F9CD891287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ADD8F699-8936-40D4-B9F8-28CAB9BADD5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B940177-22CD-4C65-A2EC-A0FD39DC69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2BDF3C34-A773-4B1D-83D4-B33EB20111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0FA18006-AD75-4734-A8E2-C7669E7D02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D92E655-3966-4263-8C90-A40F2B97D0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1BE617BD-71BB-4264-B9C9-83AE034D52B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D433EA09-0051-4D15-9CE2-2ACE495F6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F161EFB6-9F80-4E5F-AE0F-30853E5ED6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1" name="Group 1270">
                <a:extLst>
                  <a:ext uri="{FF2B5EF4-FFF2-40B4-BE49-F238E27FC236}">
                    <a16:creationId xmlns:a16="http://schemas.microsoft.com/office/drawing/2014/main" id="{BC3BD307-2DDE-4D81-ACDE-39BCF8EB8B3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04669C9D-9601-4ACD-B963-BFF56FC7B1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CADAA73E-8CC9-4AC4-8E14-88E26D9CFB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35C30947-E963-43DD-AAC5-27208B6091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4D70E80B-605D-485F-B330-757B7BCF50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2" name="Rectangle 1271">
                <a:extLst>
                  <a:ext uri="{FF2B5EF4-FFF2-40B4-BE49-F238E27FC236}">
                    <a16:creationId xmlns:a16="http://schemas.microsoft.com/office/drawing/2014/main" id="{A9818194-02C1-46C1-BFCA-591D8078411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3" name="Straight Connector 1272">
                <a:extLst>
                  <a:ext uri="{FF2B5EF4-FFF2-40B4-BE49-F238E27FC236}">
                    <a16:creationId xmlns:a16="http://schemas.microsoft.com/office/drawing/2014/main" id="{EAF6DB6F-563B-4222-8028-8C61B94244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79962F20-D4E8-4E94-9532-6CA9E1AEE6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79962F20-D4E8-4E94-9532-6CA9E1AEE6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30F535AA-0DD5-4618-B9D4-0201F20673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C08083CA-26C4-4A59-9943-57234317278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B21B794A-8B84-42EE-A84C-D08AC339A3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C1AA1B4-144D-4035-BCC1-FE922AB395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938CF9E6-B2AD-4C60-988A-2B97C1A9E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66BF03F-EB6A-4C2B-8A5E-1EEA2DDA14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53715566-50C0-4C51-A1DD-1C895781D7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D335AA62-F4D4-48AD-AAEA-2D785FDC61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27DC1589-E4BA-4E45-8F6D-9FD15FBC6D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7" name="Group 1276">
                <a:extLst>
                  <a:ext uri="{FF2B5EF4-FFF2-40B4-BE49-F238E27FC236}">
                    <a16:creationId xmlns:a16="http://schemas.microsoft.com/office/drawing/2014/main" id="{586B4B70-1B04-435B-9DFC-E1539192C4B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F1A0612A-E5FA-41F7-8C54-CF8379F294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081A6B65-238C-4433-B333-8207A33377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C5C4DE3-613A-4877-A5CE-0CF9D3D397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4325E4E-D05B-44A3-93BD-8D573B5DD3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6EAB6494-C580-4DCB-9F48-BC2E5A783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D0289DAA-DF4E-4A4C-8E96-8E2C388B45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CDADEF16-8E51-4710-A449-36C59D9E58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969B5573-5365-42FE-876F-57FF130CAD4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969B5573-5365-42FE-876F-57FF130CAD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0A129A83-78C4-4171-8982-2A03A68E8B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0A129A83-78C4-4171-8982-2A03A68E8B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3A0E1FF1-2FBB-4675-AC13-7126BEF3E94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3A0E1FF1-2FBB-4675-AC13-7126BEF3E9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4E13000C-3AC1-459F-9172-8ED24701C4A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4E13000C-3AC1-459F-9172-8ED24701C4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5FEB77BE-E518-4820-91D7-BA537ED3CE3A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5FEB77BE-E518-4820-91D7-BA537ED3CE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2D49C02-0A40-4D8E-ADDC-42068541AE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2D49C02-0A40-4D8E-ADDC-42068541A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ABB573B-03FE-4FE4-9BBF-6EF5AE5F7B3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ABB573B-03FE-4FE4-9BBF-6EF5AE5F7B3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F6CF19A4-E4F7-49B7-A454-5AD124EB37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C331131B-5D1E-4521-A885-94DC1E105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5DC7EE1E-5D60-4AE6-9C70-D7CA472C83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4" name="Oval 1203">
              <a:extLst>
                <a:ext uri="{FF2B5EF4-FFF2-40B4-BE49-F238E27FC236}">
                  <a16:creationId xmlns:a16="http://schemas.microsoft.com/office/drawing/2014/main" id="{528D20D6-BCFB-4CFB-A6DC-386F75148508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5" name="Oval 1204">
              <a:extLst>
                <a:ext uri="{FF2B5EF4-FFF2-40B4-BE49-F238E27FC236}">
                  <a16:creationId xmlns:a16="http://schemas.microsoft.com/office/drawing/2014/main" id="{28C2E9DD-77AB-43F2-BBD1-193641E4059E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AC0DA7B2-B2F5-43EB-81B8-AE9E04337D3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D9B0C3FF-C554-48C4-AE88-2186546A5C1F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8" name="Arc 1207">
              <a:extLst>
                <a:ext uri="{FF2B5EF4-FFF2-40B4-BE49-F238E27FC236}">
                  <a16:creationId xmlns:a16="http://schemas.microsoft.com/office/drawing/2014/main" id="{599E1863-21C4-4E4A-B37F-AD34BAEF2706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9F691F4F-99DD-40C2-9CCB-CBD3DB06FD7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7A157EA4-3F22-4800-A172-96A3DCF910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9C04152C-CA18-4B96-823E-1AFF34D5F981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9C04152C-CA18-4B96-823E-1AFF34D5F9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E492BEFD-C80A-400E-9CD6-1CD48E2A4D2A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E492BEFD-C80A-400E-9CD6-1CD48E2A4D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5CCA42BF-0156-4F92-888C-3B69F90CA37E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5CCA42BF-0156-4F92-888C-3B69F90CA3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0CDEAC82-99DD-4BA0-991E-1998BB6DD4DE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0CDEAC82-99DD-4BA0-991E-1998BB6DD4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E97EADAA-8CAC-45E5-859F-5916FB71E1C0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E97EADAA-8CAC-45E5-859F-5916FB71E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6" name="Straight Arrow Connector 1215">
              <a:extLst>
                <a:ext uri="{FF2B5EF4-FFF2-40B4-BE49-F238E27FC236}">
                  <a16:creationId xmlns:a16="http://schemas.microsoft.com/office/drawing/2014/main" id="{DFB4F4AC-4CBA-47B7-8E11-D0358B9D77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63382878-EE7C-4585-A7D4-7680760B75C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63382878-EE7C-4585-A7D4-7680760B75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8" name="Straight Arrow Connector 1217">
              <a:extLst>
                <a:ext uri="{FF2B5EF4-FFF2-40B4-BE49-F238E27FC236}">
                  <a16:creationId xmlns:a16="http://schemas.microsoft.com/office/drawing/2014/main" id="{3BD8CF5C-3009-4C66-98A7-270AB703CE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3AD788D8-6732-4D3C-8FCA-13A7478E6736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3AD788D8-6732-4D3C-8FCA-13A7478E67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0" name="Straight Arrow Connector 1219">
              <a:extLst>
                <a:ext uri="{FF2B5EF4-FFF2-40B4-BE49-F238E27FC236}">
                  <a16:creationId xmlns:a16="http://schemas.microsoft.com/office/drawing/2014/main" id="{DBC8F0CC-B632-4DD2-9550-9DE4A5318A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C623FBEC-C7C0-4A1E-8EE4-AB4016D8385A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C623FBEC-C7C0-4A1E-8EE4-AB4016D838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2" name="Arc 1221">
              <a:extLst>
                <a:ext uri="{FF2B5EF4-FFF2-40B4-BE49-F238E27FC236}">
                  <a16:creationId xmlns:a16="http://schemas.microsoft.com/office/drawing/2014/main" id="{C668CA8E-9888-467A-9E3A-5E0454E1A286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3" name="Straight Connector 1222">
              <a:extLst>
                <a:ext uri="{FF2B5EF4-FFF2-40B4-BE49-F238E27FC236}">
                  <a16:creationId xmlns:a16="http://schemas.microsoft.com/office/drawing/2014/main" id="{172B34B6-BDFC-491A-9C43-86E58343A4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4" name="Arc 1223">
              <a:extLst>
                <a:ext uri="{FF2B5EF4-FFF2-40B4-BE49-F238E27FC236}">
                  <a16:creationId xmlns:a16="http://schemas.microsoft.com/office/drawing/2014/main" id="{7CA8C98D-9A39-41DE-858B-261BBCF4567A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5" name="Straight Connector 1224">
              <a:extLst>
                <a:ext uri="{FF2B5EF4-FFF2-40B4-BE49-F238E27FC236}">
                  <a16:creationId xmlns:a16="http://schemas.microsoft.com/office/drawing/2014/main" id="{BB1B391D-8582-4C94-BA45-77E67548856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6" name="Straight Connector 1225">
              <a:extLst>
                <a:ext uri="{FF2B5EF4-FFF2-40B4-BE49-F238E27FC236}">
                  <a16:creationId xmlns:a16="http://schemas.microsoft.com/office/drawing/2014/main" id="{4F4E6A13-F590-4FE6-B65C-AE5A93937F9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7" name="Straight Connector 1226">
              <a:extLst>
                <a:ext uri="{FF2B5EF4-FFF2-40B4-BE49-F238E27FC236}">
                  <a16:creationId xmlns:a16="http://schemas.microsoft.com/office/drawing/2014/main" id="{1F445A83-8E4E-4371-A029-9C3931D2ABE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8" name="Arc 1227">
              <a:extLst>
                <a:ext uri="{FF2B5EF4-FFF2-40B4-BE49-F238E27FC236}">
                  <a16:creationId xmlns:a16="http://schemas.microsoft.com/office/drawing/2014/main" id="{552A318C-240D-4D74-B9C1-724A00BEA1D7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7F60A4FE-E6DA-47A0-BC12-338E31E0CAC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7F60A4FE-E6DA-47A0-BC12-338E31E0CA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0" name="Group 1229">
              <a:extLst>
                <a:ext uri="{FF2B5EF4-FFF2-40B4-BE49-F238E27FC236}">
                  <a16:creationId xmlns:a16="http://schemas.microsoft.com/office/drawing/2014/main" id="{83E62F4B-7E62-49F2-9A91-B7037022B764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75DC5A0E-6737-44FF-B24A-CC4ADFCC5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EFC1B084-1ED6-4496-AE50-35B7D80F46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EBED7FEC-84F7-49D3-8E22-896C2B9698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D3C520E0-DD30-4ED9-939C-4D39AAF2B0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4665B59C-8CCC-4428-B7E4-4E431A3F5C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05EF38B7-1660-4379-BC96-730CB1BFD6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5F3698F3-7ABF-4BAD-8B0F-51B8F25B75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F56B242D-8BBC-4CD8-A7AA-6A93003223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13136117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055866" cy="102156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𝑤𝑎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055866" cy="102156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21579" y="1487496"/>
            <a:ext cx="110003" cy="86708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122073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122073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693014" y="18101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36427" y="484065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76724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76724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F34E9C58-4AEA-405E-B15E-BEF58D4E2674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7" name="Rectangle: Rounded Corners 746">
            <a:extLst>
              <a:ext uri="{FF2B5EF4-FFF2-40B4-BE49-F238E27FC236}">
                <a16:creationId xmlns:a16="http://schemas.microsoft.com/office/drawing/2014/main" id="{2A79F421-406C-490E-B413-E9F84F241954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C2E64196-4714-4325-BAB9-BBAE1F2D0395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7F331BEE-A206-43C0-9771-F757BF7139B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8695995C-7243-4A6F-A099-CED55164E973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546C5F04-343D-4F4C-84ED-4C035B64BAA6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E66E05A-AE28-44B3-AE83-672D128F0A28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E66E05A-AE28-44B3-AE83-672D128F0A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D8CB2D6-44D9-441E-96D2-0A44F1846FE2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D8CB2D6-44D9-441E-96D2-0A44F1846F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B0D219DF-98F3-4407-A163-5F81B703642B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B0D219DF-98F3-4407-A163-5F81B70364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057C858D-DC32-4E62-A963-A79849D4289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4BE339EB-2755-43C3-8A0F-CEAB2A5ADA2C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CBF747F9-CF8D-4000-90E4-E73FF8EA59C7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CF109B3E-2933-4996-A010-487CB60C6F2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CF109B3E-2933-4996-A010-487CB60C6F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4623FBD-00C6-4E62-A564-0B79B7D0A8F7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4623FBD-00C6-4E62-A564-0B79B7D0A8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A027E717-1BC2-44B1-BB73-53E6EE15E2D0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A027E717-1BC2-44B1-BB73-53E6EE15E2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F5003606-A36B-481E-B49F-D7B2ACF163A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5964A33C-EC41-4166-BEB5-FCCE0BEE644E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019CBC3F-BD20-4E2C-9106-14333A0D0307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F22AA5B-BB48-46D0-9615-5B84077D7150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F22AA5B-BB48-46D0-9615-5B84077D7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EF6C3EB-53BB-4AF7-9684-9B5DD7DB5694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EF6C3EB-53BB-4AF7-9684-9B5DD7DB56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81149E7-3187-498A-BBC5-CB40F52E6C7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81149E7-3187-498A-BBC5-CB40F52E6C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7C54057A-6023-4705-8239-6621D23CFA2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C405AD40-EADC-410A-815A-36C0D04D933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FAF41CB9-DEA2-4E90-B7C7-6B06C170E1A2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DE415D7F-886C-444B-8947-3108027C57C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5BE5DC37-DFE1-404B-B836-4E0B0050C4D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8893662D-DD22-424C-BEA5-42C94088FA8C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B5B1C857-6198-4E5A-AA2B-C8A6AA3BB7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6F110DD8-6477-4D10-82B0-E0CF96CF1BD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C6476732-18F4-4290-952E-5F0466DAA9FF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80095D62-61F2-4CD5-9CBB-E0E23E0B3B4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80095D62-61F2-4CD5-9CBB-E0E23E0B3B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57B67BA-3EFE-43B3-A71A-DBD53683859B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57B67BA-3EFE-43B3-A71A-DBD5368385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FA815D2E-2AEB-4A75-B304-95EEF1A32506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FA815D2E-2AEB-4A75-B304-95EEF1A325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CDC9C9FF-D16B-42C3-898B-1FBF23ADAF6A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CDC9C9FF-D16B-42C3-898B-1FBF23ADAF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8C9BE8BC-CA55-4E7A-AA99-FD1383266851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8C9BE8BC-CA55-4E7A-AA99-FD13832668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8277E6D0-E450-424C-8B66-0BBAEEE4C58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8277E6D0-E450-424C-8B66-0BBAEEE4C5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00C70AA-DD1D-4AF9-8F67-2AC3D5FF0C84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00C70AA-DD1D-4AF9-8F67-2AC3D5FF0C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F3592228-C4D9-4F88-9044-D2222833F787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F3592228-C4D9-4F88-9044-D2222833F7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8D2453ED-75A8-4E99-AF42-C8AEB3AACFBC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8D2453ED-75A8-4E99-AF42-C8AEB3AAC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7E69B3B-D679-4CBA-BEF5-2421458B6963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7E69B3B-D679-4CBA-BEF5-2421458B69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FBAC59-0BBA-41E2-A2B9-A618A12B2F24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FBAC59-0BBA-41E2-A2B9-A618A12B2F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C78BF10-7A27-4ACB-A568-D22A1A31F69C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C78BF10-7A27-4ACB-A568-D22A1A31F6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CEF270E-A8E7-4876-8054-601CBB42309E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CEF270E-A8E7-4876-8054-601CBB4230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197D955-A7B0-4172-ABCB-03A9FCA422A3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197D955-A7B0-4172-ABCB-03A9FCA422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B5C046ED-0004-4A7A-937C-44859B507AE6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B5C046ED-0004-4A7A-937C-44859B507A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ECDE3CA-2CA0-43FA-9E7C-064014725C99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ECDE3CA-2CA0-43FA-9E7C-064014725C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64E7FB-E249-4807-B9DF-BED45EC3F8B0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64E7FB-E249-4807-B9DF-BED45EC3F8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42419-AB18-45C5-BAA0-21088C2F5762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42419-AB18-45C5-BAA0-21088C2F57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E66E052-5BBD-452B-B1F8-9FF41E224F97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E66E052-5BBD-452B-B1F8-9FF41E224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62D67058-DB65-4A78-8DE5-92AA351C52AA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62D67058-DB65-4A78-8DE5-92AA351C5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B0EE97D-8C4B-4F3D-A282-A97CBD37B23A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B0EE97D-8C4B-4F3D-A282-A97CBD37B2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64F19CD-965B-4569-ACB2-628E2DAF912A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64F19CD-965B-4569-ACB2-628E2DAF91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FBE9F19C-69B5-4DDB-899B-2225987F830B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FBE9F19C-69B5-4DDB-899B-2225987F83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A65930-2EAB-4ADD-AFB8-3C2F0038EDF3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A65930-2EAB-4ADD-AFB8-3C2F0038ED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B35A3912-2370-41A9-BAA5-5B416AAC75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99FD5990-3170-490F-B7F0-B44C69C3EB6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DC23D309-F443-4612-A4FC-6866E1362A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D4521E01-16EC-42C8-BDC3-CDDAB045E9C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BF58A9D1-B688-4EA5-9AE8-D14E0D3AF36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19120062-F38F-421D-AB6B-09937700D5C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51091575-F30E-4D8D-BCAB-ECF03A788587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B18742B3-321C-4B2C-B7B3-A70F45E3EA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83AC7085-9B36-49A6-8508-A29DD9A3E8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3782DE5B-8234-42DB-AAF6-2FA12642008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A4CF9527-4BFE-4C82-9EBE-89725CF7AE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DCBECBF4-D6F1-4E59-B141-1C210EF53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2029B424-953D-4A30-BFCE-8FE2715877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D6373C43-DFFB-414A-B0F9-C9F894DF5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E2339AA3-68E3-4DF4-875D-7DC71B0093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A9E2FF58-5451-402C-AE14-DD98594CD3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779477CF-048B-41BE-BED5-D7A424B11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D36D0BE7-7E06-4913-8DEE-0F30295B2B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58BCD409-FE66-461E-B72D-F12E106392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19EA7958-35F4-48C2-85FA-E4C89B9335F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D3E8B69D-B293-4226-884F-9727F5BECD1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81311F80-EABC-4B90-BFEF-B29391507F9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64F1494B-D21E-4B7F-9EE2-568DFD37C7E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752D260D-9977-44A8-933D-D2D0F59A4D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F356EFC-DD0D-4F07-A77D-70DD8FCE90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FBB92800-C874-4BF6-8320-C55A3DAAAC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1924A4A9-D7A6-41CE-A035-97A7D9B911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4" name="Rectangle 1413">
                <a:extLst>
                  <a:ext uri="{FF2B5EF4-FFF2-40B4-BE49-F238E27FC236}">
                    <a16:creationId xmlns:a16="http://schemas.microsoft.com/office/drawing/2014/main" id="{9FD9C64D-8EEF-4D82-B487-B37A94C931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618792CF-E79E-4537-9633-C889D5BD1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D8A792FA-FC67-439C-9297-0A164EFFE8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CE940A87-E3AD-4B5C-8ED1-06CCB8B68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124CCF9C-304D-4958-B3ED-A0E860FC84F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F17BCD60-D547-4CF4-95DC-B249ED55C7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097E3121-FDEF-4CAC-B6EE-5757546A20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BF12F5D4-B5D1-41CD-BF70-E21979CE16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EA3403A0-6BF9-45B3-875E-DF84BDDCC5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CCF239BC-E0A5-4210-94D8-2BC42762568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02854AA4-09B5-485F-8F00-0397606AE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772A3D26-B359-442B-8001-2122EADC87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F6BEC98E-1DE4-4FE1-98D1-78D0FE2B8B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3B0B1BDF-E9C8-4442-88FC-117C5FD665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8D2CFDA3-5DB0-48CD-A8A2-E6E45DE4756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90C50D42-5E74-4D7C-AA25-7254319FA8E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C313880-A218-4904-8229-E2F652EAAF3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C8AC3CC7-AEDB-40E8-9E37-4EA173E6A1F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DB6AA8DF-A628-4F56-A02E-01F9F6941732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DB6AA8DF-A628-4F56-A02E-01F9F69417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63BDAA69-0615-403C-A48C-C97C0CD424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D777CC6B-AC97-4C49-BF4B-4CCFEFD0E2D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A176ACB3-25F5-4E39-AD98-50A741C4E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A8658154-4A9B-45BC-B5F9-FDA95520A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70260EC2-571E-455D-8394-9BDE36AD4F3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70260EC2-571E-455D-8394-9BDE36AD4F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1CB7FA6D-D80E-4F2F-BFE6-A771FE07919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1CB7FA6D-D80E-4F2F-BFE6-A771FE07919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9B1E70D3-D6A2-42E0-8583-98CCFC05D78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9B1E70D3-D6A2-42E0-8583-98CCFC05D7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609684F5-F97F-4A8C-8799-6073F3AA60A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609684F5-F97F-4A8C-8799-6073F3AA60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29B7AAF1-F88E-459C-8C69-ADF443E09A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8" name="Group 1437">
                <a:extLst>
                  <a:ext uri="{FF2B5EF4-FFF2-40B4-BE49-F238E27FC236}">
                    <a16:creationId xmlns:a16="http://schemas.microsoft.com/office/drawing/2014/main" id="{6914D175-D714-47F9-9590-BB706136F32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CF51C70-E95A-4989-A9F2-F90FEE480E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F215617D-6F01-4A8B-AC72-D3BE8FD53B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DADBB1D7-FF91-437A-8DCC-C969D6BD70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71701D76-3232-462A-91E5-DC7EE1159A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9" name="Rectangle 1438">
                <a:extLst>
                  <a:ext uri="{FF2B5EF4-FFF2-40B4-BE49-F238E27FC236}">
                    <a16:creationId xmlns:a16="http://schemas.microsoft.com/office/drawing/2014/main" id="{356BE7DE-C60F-421D-BCA5-43A2195748A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139438AD-9700-4F07-9C35-AF2037DF06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C316249-3895-469F-A91D-6C4801F21C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1284C230-A7CF-4E31-95D7-0C673E50B5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BC974086-238D-4F7C-A0CB-CE1F959487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C5FC2264-4FDF-457D-9158-B74503AE77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C97A74A4-FBBB-487F-A78B-B21A42D890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BC0128AC-32EC-41FC-8006-3CC213D7FB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4869FAF6-7CDD-4C3E-B5E6-FC19F2A6B31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6E29A30D-69FD-457D-A839-14710D79D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84799803-2F57-47F8-93AD-02ED337F409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84799803-2F57-47F8-93AD-02ED337F40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CA6D344D-A819-4153-8112-BAB2B0E963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0C43DA2D-5D51-4B92-976E-78011AD60F2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917A9DF1-C609-484A-AC98-CB326B39A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C97472C9-3326-4729-A3B1-0BFFF195A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8DE50C1F-9DEC-43DF-BDC1-80CF42E2C0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0DD57238-57CA-4206-8F1B-0DF4816089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E9B0C4FE-0C20-4CF6-972C-F60F4FD023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8EC5C221-E5A5-4041-B8AB-21C7403C31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E7F0AF51-7C8E-4C40-8E54-4E36D44CA0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A8E5E124-1512-4481-A732-1B7FDE2724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D15F0F97-2D3F-4CCC-B2C3-8F6890766F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06B74887-80E1-4C34-AE36-4CBDBCE4C1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881135EE-568D-4F3E-BD07-2F2BE895D9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B4D2FCD0-835E-40BE-8C9F-2BB12A6003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8DE594A2-FA4A-4C38-9C23-EE5234F2FD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1863EAB4-1002-4CC6-9B5F-F04E5694EF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ACCDEC9-B5BE-476D-B3B9-1CE8F36D2A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ECB36A49-9B11-41EE-AF21-B05C6C85607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ECB36A49-9B11-41EE-AF21-B05C6C8560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1FE8336D-3808-4235-808D-D6EA4D6A212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1FE8336D-3808-4235-808D-D6EA4D6A21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1423657B-8562-4E0B-A7F1-FDB4F981B09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1423657B-8562-4E0B-A7F1-FDB4F981B09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7829E191-C4EE-4344-8C36-5C42A2BF0DA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7829E191-C4EE-4344-8C36-5C42A2BF0D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AFA338A0-E041-4DA0-B130-729460996C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AFA338A0-E041-4DA0-B130-729460996C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4B06A317-D847-4FCA-BA58-DBB1286592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4B06A317-D847-4FCA-BA58-DBB1286592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6D5E4E6E-6AE2-4096-9169-25152D2248E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6D5E4E6E-6AE2-4096-9169-25152D2248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251BB4CC-3AD0-435C-8D60-14F0498536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0B736E8C-4B38-4D90-A4EB-DD7DE6FDF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854AACB9-7FBD-4641-96E4-86CCCE2138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DBB930BD-4F1E-4C3A-9822-4FBCBE2BA26A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D2F031CD-7C41-4786-821D-2736F55013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FE5E24F3-2F98-49A7-8F99-9BD05A3773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0C77BCD0-9DBC-4596-9108-AD8A9CC0FCC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9FA14152-569B-42A5-BADF-7F65BA72E8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8DA3784E-A26B-4FC8-9964-F7046A61E1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46CCAF72-4FDC-4AC8-978D-2547B3EC95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C9D4FB68-535B-44C7-A8FD-E6CBBF0B90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8A202EE7-E6B0-4A41-879A-2FA696F06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537F0E46-B94F-4D20-A2C4-8695F77AA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44FD979F-638C-4FA3-BCAA-830AFA3DEB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D24F2907-B670-4D20-B39B-1475F05028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255C8B12-376F-46D4-9F32-00A0308304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257FC481-16CA-4E8E-99B2-13DF4260FF9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9668E9BD-CD69-4950-A98A-21A7C1D0D9D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C4E6BA3B-F71D-44EE-A9E5-126A5934DCC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3AB69E6D-E8B6-4EB8-8C7C-F6477E5D7C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EB6CFBC1-E604-49A2-8F9A-71D1F40604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44D27EFD-56A9-4B63-AF07-650E2E4F4A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2F901B15-D44B-4E66-99C1-053F48281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5F961704-A5D3-40C4-97D5-73B270EFF1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3" name="Rectangle 1322">
                <a:extLst>
                  <a:ext uri="{FF2B5EF4-FFF2-40B4-BE49-F238E27FC236}">
                    <a16:creationId xmlns:a16="http://schemas.microsoft.com/office/drawing/2014/main" id="{25ADC179-0615-4C19-B7CB-A509870FF1D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FDD2D2D8-8BA4-40DF-AC7C-F654B2E7A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2BFB7CD2-6153-4FDB-A06A-0DFA02008C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6A157C16-3769-4D83-BD78-833A8A77B6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FC329A0F-7F77-4906-B772-2257C162B59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472C8DAE-571C-42B6-88C0-31605420BA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DC9E1203-E6ED-466E-9AAF-67FA68C16C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C3A967F8-EF45-40C3-BBE6-5249819486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B6ACD1B1-A0EB-4473-B253-2B8B134012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8F5F201E-E782-43BD-9009-C4D79422FFA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35BB054B-77A7-47C1-8233-8348E5D40D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8A3CAE0C-40BF-4C01-B88B-5F298E5112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8CD736FB-047E-4626-B0DA-438B3122C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E67AE79A-ADA0-4FFE-8484-7E7716E62E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A42AF91D-EEA6-4C98-BDEA-0246979ECA9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248AE782-47B3-40A7-9DB0-72BF7DCB8CE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B0A8D9EA-2548-4A6E-82CE-EE61E1C7B07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57D8F349-6D67-48A6-9A7B-5297A500A78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A25E2FEC-B592-40C4-8082-45CEB343DFE6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A25E2FEC-B592-40C4-8082-45CEB343DFE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A4C4D05E-7494-4D7C-8F73-51708F7A882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1048F465-C223-4AC3-97E9-A3C2369E287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A75E2235-E7DF-45AD-BFCB-DE8EBA2A97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FE789E27-2DEC-4494-A35A-2403254FC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0B558BF8-61D6-43B9-989A-93BF0E9E374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0B558BF8-61D6-43B9-989A-93BF0E9E374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329EA2C-E48E-4142-8129-08F2E6504DE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329EA2C-E48E-4142-8129-08F2E6504D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94A17DAB-44EF-457C-9422-785F348690F5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94A17DAB-44EF-457C-9422-785F348690F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E7895B07-A731-4772-BFE1-FCD2309327F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E7895B07-A731-4772-BFE1-FCD2309327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D9D93F16-237C-4411-B04F-D1BB67F539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7" name="Group 1346">
                <a:extLst>
                  <a:ext uri="{FF2B5EF4-FFF2-40B4-BE49-F238E27FC236}">
                    <a16:creationId xmlns:a16="http://schemas.microsoft.com/office/drawing/2014/main" id="{6263273A-B248-4902-9F27-1B69714C9FE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492EB8C0-6D9F-4AA2-82E1-FF8579BBE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9C8593FF-6539-482C-BDE0-D86C352483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6E5D7D7-D513-4691-859B-2A2518C1EA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BD804A40-921A-4BC7-82BC-4E3032BF59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8" name="Rectangle 1347">
                <a:extLst>
                  <a:ext uri="{FF2B5EF4-FFF2-40B4-BE49-F238E27FC236}">
                    <a16:creationId xmlns:a16="http://schemas.microsoft.com/office/drawing/2014/main" id="{13877185-3F59-4F01-A11F-E91AED97F28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D44D35EB-60EF-4CAE-B980-64FA67E38A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02687677-2670-441B-A4C9-11BBE1610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79F7FEC5-E6C6-446F-BF22-BB7633930CF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30F650B0-EB34-44D9-B777-B186794907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4A2BDBF2-8CC3-4CBC-AB9F-5118F5750B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AF9483D0-1A0A-42CD-8683-0CF674ED7F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A1A57532-8762-45D0-AEF0-222FB9C43C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57305E3C-8BE9-4529-9C2B-6E5552493DB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438210D2-008D-4139-A258-46BEA59E5C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E567BCAD-3522-45B1-8469-96D7B5EF13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E567BCAD-3522-45B1-8469-96D7B5EF13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1C83DD52-9098-4039-88AC-A70436487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E8EFFA85-95AF-4E95-A01E-4EC164ED544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B8123691-E8EB-46AC-ABE0-9854F3F79B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61ACE4CB-F9A0-4483-98A0-A5AE91CB2D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D974613C-C88C-496D-9583-ED54362CF0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CB1CB836-D7C2-40DD-AE24-D117FEFD31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E9D18F43-A4E7-4380-B1AC-2D6851D2D3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98B84418-9A5B-4FA0-A087-57229DDD3C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CF1D69C5-D3BF-4532-BFD8-5B18B7A4F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A97285BF-C06E-4BF6-A117-C80980F140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4A765838-E8F9-4B04-B129-A59B327068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0D883FE8-5E48-4F02-B673-8082759E61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44DF8189-F704-4D23-863E-F15C459D0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ABE0E465-98C6-4CB7-B25B-E68B0391B6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30AC7369-5955-4FA0-BFD6-0E022412EC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A0660F36-EADE-4840-9BE1-CA56AA3029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F17C74C4-50D7-49F8-A23A-21748087CB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470DF50E-EDD3-48E3-A5E5-B039D708334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470DF50E-EDD3-48E3-A5E5-B039D708334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B3360484-C946-47AE-87CA-D070B6690B1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B3360484-C946-47AE-87CA-D070B6690B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19674530-159B-45D9-B22B-DEE28A242FB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19674530-159B-45D9-B22B-DEE28A242F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94D6BE2A-D2A6-404B-8E54-BC43D4A590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94D6BE2A-D2A6-404B-8E54-BC43D4A590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7A25144-FA8D-46CB-899C-851798ADC8E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7A25144-FA8D-46CB-899C-851798ADC8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CC772B02-2F7E-4625-B8E3-B0035962320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CC772B02-2F7E-4625-B8E3-B003596232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231FD329-57C5-437C-83A3-CE1C7CBE542F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231FD329-57C5-437C-83A3-CE1C7CBE542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611C7571-4E59-4CD6-B1F8-E0DE314D04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12058373-B7ED-4188-94F0-8884E1E720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93BB88DD-9BDB-4343-8C66-CF12F70F4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2" name="Group 1191">
              <a:extLst>
                <a:ext uri="{FF2B5EF4-FFF2-40B4-BE49-F238E27FC236}">
                  <a16:creationId xmlns:a16="http://schemas.microsoft.com/office/drawing/2014/main" id="{64C75D99-902C-41B8-8C99-BCB5B52E95D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1ACE0EFB-BDD5-43D9-AD39-040E97AB41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83D8F1DF-1DA8-4D11-B23A-DD30ED153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5B18D1BB-F742-4CCB-BFB0-84A1FE2F057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7BDE5524-798E-410B-950C-AD4E6EF999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4BE8B162-9612-484E-AABA-32DAEE89DF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9F9FF359-7DD0-47F2-9664-324D831B6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B069F1F6-0A95-4F85-AB90-2F0019F7B7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2F33CC2D-ACA6-43BD-9FEA-92B4A8252F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6933819-1325-4E03-BEAD-E6E03CAD25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938AED9D-CC42-4E94-9CD7-FEFFEFFCD0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055E8F47-88C6-4111-A4A6-D8706CAB3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F1C6B36B-75E0-450A-9F8A-BE6A7FE52A0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411870F-B554-401F-86CB-105A8F48983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8A697E07-15A8-425A-9DAD-6BEBAC43060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93AA6D8-7001-4053-8F27-29EE4D8F393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9B407201-833E-4AB5-89B8-822FD9CFAC1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F990B0FF-93D2-4529-936F-2A2DBC290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A8DCE05-3C3B-455E-9A70-04763A166D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C4FBFEE5-53BD-4398-AC10-196250AC7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1E30A39A-41C9-46BF-A371-97C093683F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2" name="Rectangle 1231">
                <a:extLst>
                  <a:ext uri="{FF2B5EF4-FFF2-40B4-BE49-F238E27FC236}">
                    <a16:creationId xmlns:a16="http://schemas.microsoft.com/office/drawing/2014/main" id="{57BD145B-B025-4DA2-9817-65F27B828B9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FE8F499C-9019-473C-AD65-B9E86D1BB5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0E4EBB95-B1DC-4235-B8D3-B94215A17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FA36FAA6-0F4F-427F-BAE9-EBA5F55A6E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6" name="Group 1235">
                <a:extLst>
                  <a:ext uri="{FF2B5EF4-FFF2-40B4-BE49-F238E27FC236}">
                    <a16:creationId xmlns:a16="http://schemas.microsoft.com/office/drawing/2014/main" id="{72AD4E4D-22F2-42AA-AFBF-1F44C95CE8D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A090B28-F38C-4AE7-8218-9E8B229DA3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0A444511-19AF-4486-978C-2771DA6CD3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1494615-8023-42C1-8980-A796D382D6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840AA847-1CAE-453D-9E6F-1FE458078B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E6276126-BA98-4375-85DB-809B47D1D5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8D834888-54C0-4614-87F0-63A3314F97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726C90BA-C278-431F-A9CF-9FAD7AD897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DDBD0F4A-9624-4A99-9ABB-69CB5C5FAB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7B46DA2A-8100-4EAF-9D38-2943C003E4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DD201915-117A-4385-9013-E0A18E6AB01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8EF40B04-9FE5-4AF0-8CAB-16EC3117460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719A116F-F793-4090-91FF-2A800ECC9B2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1AE10851-9A59-47D5-B2CD-8B9131F24A1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D526A9AD-C4F0-4968-BEFE-329F8D189C0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D526A9AD-C4F0-4968-BEFE-329F8D189C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C9DD9BD1-7BE2-4B47-B541-CB3A6900AF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9F4FAF36-1F00-4880-BD4B-40C527FDA82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3C5679E5-8E86-4EB1-814A-58C17076B8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F4B6E42F-9792-4ED1-803C-B1F7B36853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F5944AF-55C7-4A79-944E-D04343C5A977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F5944AF-55C7-4A79-944E-D04343C5A9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5861C86B-D5F1-4FB8-B602-804E0B596F9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5861C86B-D5F1-4FB8-B602-804E0B596F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B37E402-7FD6-4BCB-B31D-9326327CB3C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B37E402-7FD6-4BCB-B31D-9326327CB3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E09E4E00-F6B8-43EF-A229-D06E9FDFB0C1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E09E4E00-F6B8-43EF-A229-D06E9FDFB0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E0E8C486-A321-4853-A069-0BE1B4B456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6" name="Group 1255">
                <a:extLst>
                  <a:ext uri="{FF2B5EF4-FFF2-40B4-BE49-F238E27FC236}">
                    <a16:creationId xmlns:a16="http://schemas.microsoft.com/office/drawing/2014/main" id="{1A373E17-9902-4130-87FC-E1731E3C6C3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013E1EA6-F246-446C-ADC5-DF2FEAC2D7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BA477CB0-B380-42BA-A8E1-2F9ABFDDC7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205E749A-4F99-4418-BDFE-A412EB3F2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EC4AD8EB-4023-4B0D-A5FC-71BFEF767D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7" name="Rectangle 1256">
                <a:extLst>
                  <a:ext uri="{FF2B5EF4-FFF2-40B4-BE49-F238E27FC236}">
                    <a16:creationId xmlns:a16="http://schemas.microsoft.com/office/drawing/2014/main" id="{79130C3B-826E-40C5-B4D5-D289C2DC95F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37421713-3621-47E8-B009-C05EF1C8B1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15662B09-1ED2-4AEF-8928-8C6F6E1FE7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94145A23-0477-4A2D-B105-924A8B7E081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A30169C3-57DC-406B-9835-5A3B8D113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4CC05DCC-8D2E-4EF7-9781-3B5275E7B1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E35EDA63-1BC8-4B53-A58F-0EE2D99708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23EDF15-CD01-43F7-ACEF-A37B750BFD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0D1B706A-D2FF-45FE-AEF0-A4D64DCFCC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EA84CB7A-1029-4057-AA2D-9D03161E7E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8B2F6A30-D2A9-4A96-8DAB-EB4DA7218A6E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8B2F6A30-D2A9-4A96-8DAB-EB4DA7218A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22219678-2A1F-4442-9CA1-C607F7C0A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005225F0-7824-4184-8FEF-15910A2F802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B1689D68-68C8-443B-B429-E9605F1B1C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F4AE3E88-2983-48B2-9B5D-131BE3BD43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BFA2CA9F-D766-4F85-A08E-0E0D35493D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79161BE1-40BD-4FB7-BBA6-8C2DCE24D2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835F1B85-FAF0-4798-8099-35A3BE0EC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4170792B-2EB6-4A42-BB7D-1E51AFF20F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27966561-7196-48A8-95A4-40B3F8E17F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74209EC6-18A9-46E2-9D9A-245AA1742D9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5496A707-E480-4489-BEDF-BAEADA74F1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CE664922-7C00-4EB4-B6AD-951E7B3AB5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91A73D8F-EE62-4EC9-81CB-D597348CCF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E93954E5-53A2-4BAD-BE0C-33CAC00FBA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A0BEE82-67F0-45E3-98FD-D73852812F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87F0E6E1-25E7-45C8-B72C-01B01EE921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BFDD41E5-E512-4BF6-806B-A7C6499B8E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DB638CC0-54EF-4640-9182-0D82CCFE80C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DB638CC0-54EF-4640-9182-0D82CCFE80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A29149A-A02B-499F-A845-B8255294217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A29149A-A02B-499F-A845-B825529421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9F672606-F465-4EA4-BAED-FC66C40C76E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9F672606-F465-4EA4-BAED-FC66C40C76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FCAC1EFF-D160-4B7E-92B2-7E54B8EFB62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FCAC1EFF-D160-4B7E-92B2-7E54B8EFB6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06DDCFC-73E0-4802-AC86-0649515059E8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06DDCFC-73E0-4802-AC86-0649515059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7BB8DDF-CDD2-457E-B143-033A7BD2DE6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7BB8DDF-CDD2-457E-B143-033A7BD2DE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3E222CFB-85BE-438C-BA41-251FEE3F42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3E222CFB-85BE-438C-BA41-251FEE3F424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8FB0CB00-7FD5-4781-B56C-16DFDD5E1D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428A2A54-6136-4BD6-A338-50CEA9C2C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2CABC52E-D742-4BC4-826F-A06E03907B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A85703B0-9449-43AA-BF13-8F552CD571A6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686E3B63-C4FF-42EC-8FE3-283E5513711B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5FF7D8CF-EF37-4C8F-9515-4B7A9A4DBB6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BDAF62C8-BC1F-41AC-B785-0C2398BA8ADC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Arc 1196">
              <a:extLst>
                <a:ext uri="{FF2B5EF4-FFF2-40B4-BE49-F238E27FC236}">
                  <a16:creationId xmlns:a16="http://schemas.microsoft.com/office/drawing/2014/main" id="{80337ED4-7D15-4DFC-B9E0-A710B4BC4E65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A9432B0E-F54C-40C8-AC8C-EA1D209D397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28B6DB73-A145-4D16-A769-3B0BDDE7704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E521DFA8-2ED8-46D2-9C0D-3C598D5BFD9D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E521DFA8-2ED8-46D2-9C0D-3C598D5BFD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03E2E41-10CA-4FB0-92DF-C67A4F3568D2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03E2E41-10CA-4FB0-92DF-C67A4F3568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30F7286C-E443-4ADD-A2D2-B56EAD4F839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30F7286C-E443-4ADD-A2D2-B56EAD4F83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B9A68B96-1A6F-4B18-A0AD-07E81E435885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B9A68B96-1A6F-4B18-A0AD-07E81E435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4BC28534-AAED-438A-8EED-447DADE0481A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4BC28534-AAED-438A-8EED-447DADE048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Arrow Connector 1204">
              <a:extLst>
                <a:ext uri="{FF2B5EF4-FFF2-40B4-BE49-F238E27FC236}">
                  <a16:creationId xmlns:a16="http://schemas.microsoft.com/office/drawing/2014/main" id="{6E2EF79B-6A35-4B42-9D92-DCFC4E7419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B467443-A3F2-42F7-8066-D88112C17C2F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B467443-A3F2-42F7-8066-D88112C17C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6C949773-0855-4543-A733-E8AAD9C08E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89F965F6-4E8C-4CA8-81AA-7CCCFF6D31BE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89F965F6-4E8C-4CA8-81AA-7CCCFF6D31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87C6645D-79D6-4E80-B72F-1A86EE1E88F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97C6E72-A57B-4FDF-923F-14B65C6C609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97C6E72-A57B-4FDF-923F-14B65C6C60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AED20D13-6DFE-49DF-937A-1FBCE42EB9CE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F8E33EC9-2763-4610-AB22-93C21376958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AD805057-1DBD-45B6-91D9-BD31FD4A82E5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56496FE4-569F-4959-8295-A9D7FD60541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96929B0F-AF0B-4FE3-94C7-CC5AB9348B4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BFB9EC44-28D9-4C5F-B843-3F4F117C542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7" name="Arc 1216">
              <a:extLst>
                <a:ext uri="{FF2B5EF4-FFF2-40B4-BE49-F238E27FC236}">
                  <a16:creationId xmlns:a16="http://schemas.microsoft.com/office/drawing/2014/main" id="{A8D02A55-D09F-4E24-ACCD-5D73BE04BCA2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02F7B660-8AFE-4973-9774-39856C6F03E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02F7B660-8AFE-4973-9774-39856C6F03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9" name="Group 1218">
              <a:extLst>
                <a:ext uri="{FF2B5EF4-FFF2-40B4-BE49-F238E27FC236}">
                  <a16:creationId xmlns:a16="http://schemas.microsoft.com/office/drawing/2014/main" id="{1111F01D-B010-4D8F-9621-E1BD661E957D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8FD358C0-9621-47DE-B038-27D9052E82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93A7649E-A20B-47D6-8477-042CB21D52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D2612247-4311-4789-B506-414B49CE9B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E534E1A5-7E84-48F6-A4F6-A5772BF655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89AF7699-E1E3-4655-AC6C-D7BB1A32E3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0C74C472-C513-4EB8-AD75-0D3A074549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B2DB90C2-A7FD-4C58-ADBE-7475EE84EC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65B0B56A-BD1C-4425-956E-19E14B220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5577031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71979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71979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2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2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52753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13841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13841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6" name="Rectangle 745">
            <a:extLst>
              <a:ext uri="{FF2B5EF4-FFF2-40B4-BE49-F238E27FC236}">
                <a16:creationId xmlns:a16="http://schemas.microsoft.com/office/drawing/2014/main" id="{67735418-AD5C-4BF2-8AB9-6997662BB3EB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7" name="Rectangle: Rounded Corners 746">
            <a:extLst>
              <a:ext uri="{FF2B5EF4-FFF2-40B4-BE49-F238E27FC236}">
                <a16:creationId xmlns:a16="http://schemas.microsoft.com/office/drawing/2014/main" id="{3742FB5E-8CDE-4FBC-9008-FB9D294B6426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BA9B8AD6-B7F1-45C5-BC2B-3547118F3D52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F5C5437A-4251-43C5-885A-E46A05A475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F345818F-5ECC-4C8C-958E-3E77458ED1BD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E46CBEF5-EDA9-45FD-A36C-21F614027005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71258A6-E4B2-40A8-94FA-9D397D5F4329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71258A6-E4B2-40A8-94FA-9D397D5F43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30204398-C586-4F62-8749-7C16E304DD9C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30204398-C586-4F62-8749-7C16E304DD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E5DDBC44-A3E8-41A7-9292-FBBDCEFC8E97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E5DDBC44-A3E8-41A7-9292-FBBDCEFC8E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176B907A-E2FB-4830-9E33-88C090E6453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D1453E61-DA66-474D-8F32-046C375E0647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AA0D0C19-943B-486C-96F9-026EB1580664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0C619073-2462-4979-A41C-3EDE3E49FC7F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0C619073-2462-4979-A41C-3EDE3E49FC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6EE7101D-01E9-4BFE-85B1-E4FCFD58A4B1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6EE7101D-01E9-4BFE-85B1-E4FCFD58A4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B91CDEC-D24F-421C-B7B5-2FA7816DA109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B91CDEC-D24F-421C-B7B5-2FA7816DA1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EB5080F0-D3D7-4F40-9AEF-B8E890D0ED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E091485-0DD8-4CE3-953A-C48EC883FAC8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29BFFAD7-5E17-4FB2-BAF8-04697D2521B4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7E05AF1C-F07D-442E-894C-E7785A258668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7E05AF1C-F07D-442E-894C-E7785A2586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12484EC9-A7E6-465D-85B5-0664785B3CA2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12484EC9-A7E6-465D-85B5-0664785B3C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881B88F4-29CB-4FBC-BE70-5A2567DCA56B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881B88F4-29CB-4FBC-BE70-5A2567DCA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CF38D79B-9C9C-4882-9E94-32B2F5191E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4864052-59FF-4ADD-9639-D1325A652CC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913C41B6-56D1-4BCE-B0BC-BA7109E1BEF9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355F74ED-4CE3-44DA-8AE6-7797AC49E06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8D73460E-0A84-4473-BD74-2CFEA238AD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43D6A0C5-D8A7-4639-95D2-89A024542B05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328C64EB-422B-46A5-9910-9A3855B0A5A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52A4C4D7-D55F-49C8-9DB1-53E3FBC5637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BBF23467-A67B-498A-B286-FE8F64AAFC22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7BED1AF7-0A05-4501-9CE6-4B4BD1887D2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7BED1AF7-0A05-4501-9CE6-4B4BD1887D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2B730AB-D3F5-4577-9337-0B588FC9C413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2B730AB-D3F5-4577-9337-0B588FC9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85E9BF78-85C4-4D1F-9B2C-5C45E104F40B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85E9BF78-85C4-4D1F-9B2C-5C45E104F4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ACED2CA3-B80F-4EAF-A293-06BFF45E4FD8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ACED2CA3-B80F-4EAF-A293-06BFF45E4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B1741E1-74C6-4B24-AC63-DEA08F80E9CF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B1741E1-74C6-4B24-AC63-DEA08F80E9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609DDE9D-89ED-4D36-A04C-C292CFE8D486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609DDE9D-89ED-4D36-A04C-C292CFE8D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CF9E40F-76BB-4272-99C8-5CFC6F5C1CFB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CF9E40F-76BB-4272-99C8-5CFC6F5C1C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0C4511D-A94B-4C31-B6AC-B7A794825B51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0C4511D-A94B-4C31-B6AC-B7A794825B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28BB2919-EC55-4178-B328-E7C4B77FA120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28BB2919-EC55-4178-B328-E7C4B77FA1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2EC25900-6930-4EC9-B201-B25BB9265E22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2EC25900-6930-4EC9-B201-B25BB9265E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0972D6F-5D9A-462E-8956-E6056BAA4C53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0972D6F-5D9A-462E-8956-E6056BAA4C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1732DC9-CF6A-4E7B-B357-E66403FEA9EF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1732DC9-CF6A-4E7B-B357-E66403FEA9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7F157F01-480A-43F2-BC78-A12651FE6EF9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7F157F01-480A-43F2-BC78-A12651FE6E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D6F27D64-F0EA-44F8-9796-10AF9CE3E155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D6F27D64-F0EA-44F8-9796-10AF9CE3E1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2A03DC1A-0608-43EE-9678-F690156E88C9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2A03DC1A-0608-43EE-9678-F690156E88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3B7DC90-DD53-4852-84B4-76E79076E71A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3B7DC90-DD53-4852-84B4-76E79076E7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4926B450-8DEF-4912-9785-C649868913CA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4926B450-8DEF-4912-9785-C649868913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D1E1D46-A2B3-4979-AB94-E8441B483FDA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D1E1D46-A2B3-4979-AB94-E8441B483F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751A698-A4B5-471F-8BB7-7453B1448C69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751A698-A4B5-471F-8BB7-7453B1448C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EC10BE-59E6-4D74-80C5-7E93EBD31735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EC10BE-59E6-4D74-80C5-7E93EBD317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82D4447-6B62-43E9-87DB-AF1C9710F927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82D4447-6B62-43E9-87DB-AF1C9710F9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F87380A-0DE1-458A-BE25-B408B3E801B3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F87380A-0DE1-458A-BE25-B408B3E801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5AA8B428-3672-47F7-8E66-5A37D37D88D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5AA8B428-3672-47F7-8E66-5A37D37D88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F55C49-B703-4BC0-A125-A58013132BA4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F55C49-B703-4BC0-A125-A58013132B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74D9A61C-9170-47F6-BC8A-6F1ECF04774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5C54EF97-4CA9-45E8-A16C-F018D524DC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8D0AFAFB-B43D-4AC8-B00B-6FB751E08F4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CF79AD9F-9C13-4B63-AFA4-D76F2FE2413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5BC48F18-C70C-45F2-A2F1-B4387743678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04F5FA72-FCAD-4DDA-B6A3-E88A9948DC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BC4075EB-8238-4341-ABDB-10189F6620CF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1DCFF894-F7A3-4BAE-8929-13DD257A07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916DB7DF-C5F6-44DF-B12F-335F8D73E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A0D19DBE-C723-4D3A-8F2C-4E95A453FA5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5D712E5F-F4EB-4235-85FF-52DD4F9EB9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6D2D574E-0174-4168-9213-6509472CE0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C8977157-743C-4916-8382-3FD0E53BA0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D10D392F-2011-4BB1-B7A1-537C435AC6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4E07ACED-4F52-4F4E-9A59-BBF0E1D057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4CFCBA95-AA54-41B3-B1E8-16D9EF0A5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E504953D-1D9E-4CCB-840D-C4B0B6946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B6BC5F25-1A76-4FB6-9BE4-314FCA1C00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1488280-727C-42DB-9381-20F206FD6CB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5F3CD8FF-0DAA-4D1A-8E34-C17CDD12E77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BB00E2C8-FE95-4DA8-8979-C0E99B44928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9C844149-33F0-4C16-A074-B197F1FF1C3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BE466B10-A8E5-4E76-9FF2-C350725ABD6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E0D9AC42-D322-43CC-984A-1B5221243B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294BAD3D-DC31-48E6-8D0F-1D90375595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7FE1FC8-2AFD-478A-81CF-A91D1918BC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4B627B2D-D016-44B9-8B1B-3D1AED79D7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4" name="Rectangle 1413">
                <a:extLst>
                  <a:ext uri="{FF2B5EF4-FFF2-40B4-BE49-F238E27FC236}">
                    <a16:creationId xmlns:a16="http://schemas.microsoft.com/office/drawing/2014/main" id="{8B43F922-F4A3-46EF-8B67-8A04F543698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7E0EB601-9C5D-474A-898E-A2C2F00E4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C3A40154-7C94-416C-8F6B-D9A008C033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05A90D18-2CD4-499D-8ECA-85F6028746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BBEC7B10-34E0-48C9-9276-B59BAE60C05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310ADB6-82E3-4D34-92ED-513CBAF095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3935A1B4-57E3-4BDE-9428-4768BA1779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24AB89E3-C68D-4D58-8C23-B305812B29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D7F5498C-FF06-4480-8401-74E1BA8593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10306FFD-1969-4FB3-B416-71768E0E216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466789B-370D-447B-9A4B-D54AA5D50B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AF0833A1-A3CD-4B0D-AAAD-F9A5650AAF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9FE51B85-A918-4DA2-9ED1-9DD61175E2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1B546E8C-6D02-4F5E-B544-BD80B68E77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C5167555-D820-4313-A4F9-4D88D7EBA33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B4C391BD-2709-43DA-95B5-29AADCBC442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047CFE6-8C6A-41BB-B579-061059D129C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2E5C0106-EC5F-4D58-9D82-75CF519427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5665DA75-73EB-4192-B722-EBDF104BA73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5665DA75-73EB-4192-B722-EBDF104BA73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52A6A7CB-3F6B-4FEA-A83B-1E18577B813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5804B8EE-419B-43A9-A0BA-324B9659C05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E4086355-9787-4CA1-A4A6-0D3770DCD5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BA21EB2C-47BF-4344-A81B-2252C8FF95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4F155D93-AE78-4298-A6CD-7016A26BA75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4F155D93-AE78-4298-A6CD-7016A26BA7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D7DC10F8-60C6-4448-8EA9-ACE5DF5230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D7DC10F8-60C6-4448-8EA9-ACE5DF5230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11D5ED66-9D52-4842-A418-9B79817EF0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11D5ED66-9D52-4842-A418-9B79817EF0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0142B919-8A6D-4F2E-997B-77F6BC9F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0142B919-8A6D-4F2E-997B-77F6BC9F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FF24EC56-D13D-438C-A27E-7B1150788E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8" name="Group 1437">
                <a:extLst>
                  <a:ext uri="{FF2B5EF4-FFF2-40B4-BE49-F238E27FC236}">
                    <a16:creationId xmlns:a16="http://schemas.microsoft.com/office/drawing/2014/main" id="{BC6C9A0E-F61C-4089-988E-5263075EB8A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8E6C5C6F-EC2A-4550-8936-5965373388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99C4505E-46CD-4DFD-B102-15FE3F4BE3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85B4DF0D-EA97-439C-90EC-BE38BD5E95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CD065ABA-CD5E-459A-AAFF-4B13AC3109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9" name="Rectangle 1438">
                <a:extLst>
                  <a:ext uri="{FF2B5EF4-FFF2-40B4-BE49-F238E27FC236}">
                    <a16:creationId xmlns:a16="http://schemas.microsoft.com/office/drawing/2014/main" id="{BA9B2829-0C98-4D58-92DF-46CDDB487D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9885A03B-64DE-4D5A-A116-CBB3D47A7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4CF3B437-D402-47F9-A950-516F40800A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0D2C1CB7-E79C-4592-9621-9A9F09EB98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FE4DB918-E56F-400C-BB86-655942AFE6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8A0FFA2E-4B8F-49B1-9566-78180D8906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EC331056-9D2F-4A0C-B635-159802DF3A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01CC8568-1B5A-4754-B3A1-9468F4B0A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5F6C6BF1-6ECA-4595-B8B6-B5A5C6FA646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E1FE48F4-40FA-4D27-AEBE-997B1550A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826ACA3-2896-4F41-87A9-6FECD22677D8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826ACA3-2896-4F41-87A9-6FECD22677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79C3348E-5B09-47B4-916A-D5C9795B9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FFB55B67-9CA2-4DFB-A698-F0259DCB4CD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368B3D75-D0DF-49C2-8336-D0D90FB70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DEB9C20B-28F5-47CA-ADE1-5DA6F6B3E2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22541498-287E-4207-8AFE-9EA01797D8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780C7800-44C3-49C0-B7D9-65FD6C6FC7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DEB15C29-CF73-4D8D-AC4D-9FF457FE12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1F4E35A-37AC-4D9C-887B-CE9E00F00B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0131D2C4-02B6-4F25-A242-6AA4A21D8C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C5911B23-4B53-488C-9239-FE2A10CB26F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D10E64F0-8FB0-47FE-8DCA-41E1E1482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BAB1EE5E-50A9-48C8-B1EC-BC060290C5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966D8431-7825-409A-B9F8-E3592C31FE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ABCC0DC-749B-4245-A6B8-88F1FB4BA4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F4B140C5-9534-45AB-B0EF-5212C98E6A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6EAD00E4-2E5F-40DA-9690-1623D89AB7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704BD4D1-057B-4BBE-B5F0-733E30AB2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75FD2E5D-9B0B-4E66-B411-AEA04558A4B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75FD2E5D-9B0B-4E66-B411-AEA04558A4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5EF56998-7F63-4BBB-813B-70DD172D74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5EF56998-7F63-4BBB-813B-70DD172D74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FE22B858-5A61-42A6-B47C-5F7125766A02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FE22B858-5A61-42A6-B47C-5F7125766A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D1BD4A3-F256-4C6C-93A3-2F3D713BFA5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D1BD4A3-F256-4C6C-93A3-2F3D713BFA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EC6027A7-FC35-4DF7-BF27-ABB415188F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EC6027A7-FC35-4DF7-BF27-ABB415188F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781CF9C1-B84A-49DD-9C21-6C37C643EE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781CF9C1-B84A-49DD-9C21-6C37C643EE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D9CB34AC-E111-4B50-B36A-A7AB5E4CDB6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D9CB34AC-E111-4B50-B36A-A7AB5E4CDB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D9D7E079-D3AD-44ED-8F56-EDB3AD1492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3ABF82B4-D342-4C75-BD7A-77D6643174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BE912A87-773E-44DF-96F2-37200E5A02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A491ECCD-885F-4110-92F4-7758D05CC44D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E7D0CD5A-54EE-447C-8044-5540BAB05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28E469CD-453D-4F66-A39E-DC5118E3FF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7B0C2B51-1881-462F-B648-1C2AE71C3EB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340F3FEA-39F8-478D-95C2-E66E5D9F02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189E4EC4-9380-446F-8404-17F3E69F6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520759E0-B425-4CA8-87E8-027A4C5150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FC992AEF-C889-4F5D-8A5C-0C3F575C5F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CAFD0A9E-6095-4A6E-B970-4E9A1A850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6F52B27C-8F0F-4E51-AD96-C61B767E6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C0164366-8436-4396-831A-ED42B3A5D7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655DCDFB-3230-4008-983C-DA63CA5C0E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331C0D3C-A765-41C4-BD80-6A67BB51C7E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FAF4AE22-B182-44C7-ACBF-15DDB44BB70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A95D8A65-C077-415A-BB7D-20D08039146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D7397727-CA27-4367-8280-342318D31D5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7A8CF730-32CF-42F9-A552-2FAB233E666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D3BB88E4-5545-4E62-AE9F-1706209D51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8ABB5AB0-CC95-4062-A327-C7B984D943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DDD5A5F-3FAE-46F1-AA79-3171C534A8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8B488262-5389-4A0C-BB77-8FC73BD2A2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3" name="Rectangle 1322">
                <a:extLst>
                  <a:ext uri="{FF2B5EF4-FFF2-40B4-BE49-F238E27FC236}">
                    <a16:creationId xmlns:a16="http://schemas.microsoft.com/office/drawing/2014/main" id="{F5AAD660-9D00-4724-80D8-1265DED2BC3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C8FA4375-8D71-4CCE-ABEA-5C69C32F7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B71CAB62-AA20-4DBA-BD2B-0F5D4546C2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00418581-3D84-49F0-A6B3-F534D7C562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CF998D18-711B-4CD1-8C15-24412964BA1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5EE1EABC-A94D-48CA-8DEB-A5A09EBD3C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52C0D4DD-EE0A-438B-925A-2DD203EC2C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82B0F727-0BF6-4994-BCEE-97803664EB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51A81FC-58E7-4C27-9907-85C24A95D2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086DFB0D-C543-4A3D-B31A-AA75F8E47F8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4429AB06-CC7A-4C62-A146-4A145384CB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00751E4-0FCB-4A45-B88E-D291E9EB36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B066E777-79D8-4FC5-9380-9FFF9C1836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3233ABC-668B-436E-A685-F09F4555F0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136F6D49-5389-4579-B747-6E4805790E4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7A3D4A80-8A3D-4580-A3C1-2D93E4DA497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A3E9300E-ACC6-4CED-9AA2-2E9F47237BF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A5661264-4BAD-440D-934F-2F7D8A6AA6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32E2F6E5-E4E5-4420-8F0C-EAAA3FB7A2EC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32E2F6E5-E4E5-4420-8F0C-EAAA3FB7A2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7F173532-940E-4EA3-A9E0-473102D525E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83E26DDF-B8A4-44AD-9AE1-BFC6D599DC4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25D575E8-6C76-4D6B-A102-A6548411A6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CAB096DE-6ED7-4319-8BD7-596D15F9D4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64E4D462-74D0-4CE5-83D5-CDFAE4E27C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64E4D462-74D0-4CE5-83D5-CDFAE4E27C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8CC38F4-2CC5-49AD-9782-51668B06CD4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8CC38F4-2CC5-49AD-9782-51668B06CD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5918F19F-216E-4901-92E5-0BF3A14F166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5918F19F-216E-4901-92E5-0BF3A14F166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D43957AF-DA88-40AB-87F9-35BCD7B6943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D43957AF-DA88-40AB-87F9-35BCD7B694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6431364B-E202-4C9B-B875-AEA579F9B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7" name="Group 1346">
                <a:extLst>
                  <a:ext uri="{FF2B5EF4-FFF2-40B4-BE49-F238E27FC236}">
                    <a16:creationId xmlns:a16="http://schemas.microsoft.com/office/drawing/2014/main" id="{735A938A-6FE2-4619-993E-8B213328AB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071A7015-B39A-48BD-8AAA-DD2E716155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B8FBDDC0-2C85-4C7A-9ECA-D9AD7B4DF3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E7C1DDFE-503F-43F5-AB1F-E7C5DDBB6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39A7EAE5-1163-438F-BF81-F5D615EAD9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8" name="Rectangle 1347">
                <a:extLst>
                  <a:ext uri="{FF2B5EF4-FFF2-40B4-BE49-F238E27FC236}">
                    <a16:creationId xmlns:a16="http://schemas.microsoft.com/office/drawing/2014/main" id="{EC60C414-7D65-4D52-AE44-29739C49FC2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71B172A6-90FE-4EB7-A0BE-FBEEA5887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E12086E5-F75B-4B7C-AEDD-B154C6CDEC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5B4107A3-718A-45A2-A4CF-1F8A418D0BA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5817FEF1-BF4F-4826-8D71-413C064C92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5554096A-3F50-46C3-A71C-AF4B8602E3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AE3EA40F-4299-4B83-A73D-D3264A3F47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82C1772B-CD73-451F-AAD2-647A211A1C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9A96F014-F0EE-46BE-8A60-BA9664BD12E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C8785B76-D944-45CE-8A36-74223CDD34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2CDFCCFF-EED3-4DDC-9CB0-A8A48E2E936F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2CDFCCFF-EED3-4DDC-9CB0-A8A48E2E93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64196931-AA2D-4F6E-AAA7-512FC0992F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8F062C27-C149-4E24-8CD9-0F71186D282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8E1ED61F-9FC8-4D2A-9635-93DA466A6C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0DC2E8B7-DDC8-467F-A564-C72064B31E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35E140B4-75AC-4945-9E28-3F2CF7E9C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A2D8C43C-C52B-4459-ABC2-A2C7AFE608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C921A2D4-1434-4F2A-8ABB-6C6D7C6725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24AFB427-A87B-40C1-90C6-A6E0ABEC71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157933D8-D7ED-47CF-918F-67A248D33F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6B6F0084-9583-4014-9411-03A09C16387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04A23DBF-A571-424B-ABC6-3C394A86A1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79F9A66E-14F1-4371-B24E-656D855DE4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D8D235E6-9D46-48D1-981E-73024BBBA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80894244-D2F1-49CF-92E0-9A2C22B9D7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F129676C-9B4F-4BF6-AA4B-70E5FAC05C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D3C629BB-6D50-4C71-995B-16547A4B7D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00C443B4-0860-4E62-A036-B316AF8D3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98BDBF7-8239-4084-8980-DFB6023A107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98BDBF7-8239-4084-8980-DFB6023A10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97AE4BC8-2589-4BDD-9D5C-F62A313D3DB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97AE4BC8-2589-4BDD-9D5C-F62A313D3D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93D9C15A-3CE4-4BAE-B2BE-3DAA0981D857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93D9C15A-3CE4-4BAE-B2BE-3DAA0981D8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D464336C-AF2B-4FBA-896A-DF725C62EC1A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D464336C-AF2B-4FBA-896A-DF725C62EC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62D54266-7F93-43DD-B4C8-354430B16C9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62D54266-7F93-43DD-B4C8-354430B16C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8FDE740-5467-42FC-9632-89D2E4950A8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8FDE740-5467-42FC-9632-89D2E4950A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95B5D0B7-C984-445D-911E-BE8E7DB87B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95B5D0B7-C984-445D-911E-BE8E7DB87B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94E9528D-9551-49BF-BC0F-D69039155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E8EB6B45-57E7-4FB6-8861-1CB2560EA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79D761B7-B108-4DE2-A17B-11E3444895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2" name="Group 1191">
              <a:extLst>
                <a:ext uri="{FF2B5EF4-FFF2-40B4-BE49-F238E27FC236}">
                  <a16:creationId xmlns:a16="http://schemas.microsoft.com/office/drawing/2014/main" id="{B40F0CF7-8279-49F8-8417-3927A360737B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4E7AD863-5BF6-42D7-B84C-7875A1B6F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A7DD2216-F69B-4708-A878-406DF5AD62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E678FAA6-88AB-45E3-AF80-EC8D0BFB0E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E8A55499-232D-4447-B7F0-35E665D771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F0363335-5F6E-497C-9A78-9EB81BC4F8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0E335FAC-6E0F-4A1A-991B-477663E763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47113987-F46B-403D-8044-0B73CD2940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C62B5F25-1287-4711-B7DF-67DC3FE2E4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BFE8FE6-9627-46E5-A19A-284E1EF85C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D6281F98-3F88-4404-B942-51B7FF1D3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D445FE4A-7F60-4469-BF41-6E6AA017BD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B7C7C458-6653-4DF5-B90C-E693F2FF4D0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0BA2519-58FC-4010-8119-C566495D337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CF76E1F3-9350-4DA5-8671-9AE7D21A3BB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080AEAF7-B117-4C36-9D53-0FB60709558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C3552F34-00E8-4F61-8A1C-62253787C44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B2920E15-3439-4CB9-8896-53DB655AE9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47F8DEF-DB82-4179-B1DE-1A00E6F079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AE80DEF-631B-4C8D-AF56-0381CE5190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B37EC106-C509-4275-A079-1D46C7FA66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2" name="Rectangle 1231">
                <a:extLst>
                  <a:ext uri="{FF2B5EF4-FFF2-40B4-BE49-F238E27FC236}">
                    <a16:creationId xmlns:a16="http://schemas.microsoft.com/office/drawing/2014/main" id="{DB7FA6AC-AAA3-4E8D-9AC0-D1980553AFD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147E0561-609B-437E-9ABB-3589A1B4C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33207432-72DC-49D6-BDE4-0B6C607145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253AD070-6472-4B95-BBD0-E544872999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6" name="Group 1235">
                <a:extLst>
                  <a:ext uri="{FF2B5EF4-FFF2-40B4-BE49-F238E27FC236}">
                    <a16:creationId xmlns:a16="http://schemas.microsoft.com/office/drawing/2014/main" id="{8C952CC7-141B-4F33-A949-B1E54D7F9C0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0F5850A-19CD-4D9C-A082-86B94CEBA7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D343AD21-1285-4301-BEFA-F3F7F53703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56FE2B5-B0BA-4A44-B598-8AA31E6184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65EEE83-BEEC-4523-AB7E-94F47D2E23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17665DBD-4035-4539-8C54-91F501ECCBE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1B017AF7-F1C7-4C13-99F5-C397D13018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0AE0FEC3-F3E4-41A8-8D0D-CD8690D5D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37CDFB0-75CC-4345-A1FA-693D0B889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1F3C9EE4-DF22-4508-8476-E4AADB4115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87A7D7F1-6A8A-4C7B-914F-E242EEB00E5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0FCBF565-464D-420B-AA39-4608C9A9ACD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7393BD63-8882-4417-B983-ABFBA31E73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DFB2AB10-43DB-4719-9EDA-0E60237336D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5B004301-8CFF-483C-89AA-049A6631A7F2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5B004301-8CFF-483C-89AA-049A6631A7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1770C908-F535-4703-984C-482F89B9C8F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4B99D0A6-9F70-46FA-8C5E-4325E2DDC53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6C110F5E-3065-4B0D-8CAC-EEC9AC88D9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E0FA4ADA-7BA1-4B2F-A095-A0F085882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08AB2B6-9CD8-4FA1-A60F-5C45246B070C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08AB2B6-9CD8-4FA1-A60F-5C45246B07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83F64E21-ADF9-4E4D-9E89-60D696DBA7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83F64E21-ADF9-4E4D-9E89-60D696DBA7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F448D81-AE39-4EC1-9D79-B23093B50768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F448D81-AE39-4EC1-9D79-B23093B507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833AC63-5149-47B5-AC0A-A84982727906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833AC63-5149-47B5-AC0A-A84982727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41ED3901-4A58-4524-9D49-39FADD0178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6" name="Group 1255">
                <a:extLst>
                  <a:ext uri="{FF2B5EF4-FFF2-40B4-BE49-F238E27FC236}">
                    <a16:creationId xmlns:a16="http://schemas.microsoft.com/office/drawing/2014/main" id="{4B1DC8F1-4913-4CD4-9753-F970D83E87D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FE3DB074-F22C-4C43-9A55-7B6D1B94A5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97C3D7B1-9E99-4D87-9857-4D73F9529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159AC78B-8397-4F25-8F44-0B3723DEB5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2496DE34-EA84-42A9-B529-9D5CAA7D03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7" name="Rectangle 1256">
                <a:extLst>
                  <a:ext uri="{FF2B5EF4-FFF2-40B4-BE49-F238E27FC236}">
                    <a16:creationId xmlns:a16="http://schemas.microsoft.com/office/drawing/2014/main" id="{9FA44DD3-2C49-4FA7-A334-BC0DF970B33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5C941D0C-BDAF-48BF-BB7B-A3A7641FA6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C8450477-FDAA-4C05-B4EA-7B3AA15256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689A265A-9AE6-4720-A436-5E87E8F5250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35FA04FA-078E-4DFC-A687-4CFF17BC49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5B12AD7C-A854-4D1B-9DF5-F7A3BBF2A6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423C86C0-0456-46FB-9819-9B3465AC6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DC47895-8DD3-465A-B51C-3662637352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CE3429FD-95F8-4CFB-83E5-9D9D0A253F1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2E3DF7BD-046C-4966-8C60-353DF4F2FE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683EAD0-43F9-4CE1-A021-9A3CFAAA08B5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683EAD0-43F9-4CE1-A021-9A3CFAAA08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B0562602-57F7-4B1A-B40B-AE85A7E6BB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E481E869-A60B-49EE-9CCC-E44DFC07961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359B7453-CE79-4CD9-A9F0-C3FB6BBBBB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2EA64496-86CB-4F69-A920-1B6F03AA1D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558088DD-0B3C-4325-9D4C-44F29AAA20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9E41B487-4FCE-4D66-AFFB-3B7638E170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2371687F-CEF7-42EA-890F-A43BC00F87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CBAE7260-40BF-458C-B0CF-764A39D2CE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79ED85B-C2FE-41D8-835C-E995A52F30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FFCDBF61-2F36-4F3F-8C58-D419985ECA7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A2F684B1-3810-402D-97CC-DAB9EC69AF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8FBF654F-7EE1-41CE-889E-1617A9F57F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81220FA9-E133-4AF8-973F-18363FE93F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D7F35A8C-5134-4438-B1F4-50E8BDF96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D2E33FA-1873-40A7-B265-E8AD7F43F1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87ED8D66-6751-487B-A943-A3433A6CF7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834632F8-ABCA-4FAA-88D6-D7DCFC836E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4A5DBCB-5683-48D7-8E18-A5CE13800CD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4A5DBCB-5683-48D7-8E18-A5CE13800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4DC61FC-E255-4D98-BAD7-06B8AA7A5EE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4DC61FC-E255-4D98-BAD7-06B8AA7A5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595EAD72-9D9B-4DF4-9297-F092D89DFE2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595EAD72-9D9B-4DF4-9297-F092D89DFE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86335DE6-C429-46D7-9FAA-28BB3E9B8A6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86335DE6-C429-46D7-9FAA-28BB3E9B8A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3E38A60-D8C8-4975-93C4-84E4456DABA4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3E38A60-D8C8-4975-93C4-84E4456DAB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E1CFC58E-C971-43DF-8E4C-949FD5AD3E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E1CFC58E-C971-43DF-8E4C-949FD5AD3E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65EEA092-9A19-41C9-BA23-8A805709D3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65EEA092-9A19-41C9-BA23-8A805709D3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66C3134D-DD6A-4084-AB17-03EFF655F0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E97ABD0B-D805-4877-82A2-375B69A420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085D52E0-31BA-4ACF-A767-A7D7C0BF50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CD9B1832-D2B8-46B9-A2D8-4E07F25FBF7B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3EBE0F34-379C-411D-8BA8-A75750CA215F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2C8C9906-F976-49FA-BA50-7C6D17626FE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38D2C85E-6AFF-43E0-8003-48920803D4E5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Arc 1196">
              <a:extLst>
                <a:ext uri="{FF2B5EF4-FFF2-40B4-BE49-F238E27FC236}">
                  <a16:creationId xmlns:a16="http://schemas.microsoft.com/office/drawing/2014/main" id="{441E1764-34A5-4753-A22B-540F24D59749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B4BED08E-5B3E-42A3-B236-A6108A3AF43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1FBF075B-BECA-4936-8287-E22036780B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9AF9222-26DD-4307-9094-54857C058F85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9AF9222-26DD-4307-9094-54857C058F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353D8601-693D-4E8C-8165-26261B37DE75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353D8601-693D-4E8C-8165-26261B37D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6C9664C6-2D62-4CA7-8965-1BD0C30AC3AA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6C9664C6-2D62-4CA7-8965-1BD0C30AC3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126647C6-D260-4355-8F35-358B9A8773BF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126647C6-D260-4355-8F35-358B9A8773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645E4E6-4DE4-4EC2-84D2-AD8DF701C349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645E4E6-4DE4-4EC2-84D2-AD8DF701C3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Arrow Connector 1204">
              <a:extLst>
                <a:ext uri="{FF2B5EF4-FFF2-40B4-BE49-F238E27FC236}">
                  <a16:creationId xmlns:a16="http://schemas.microsoft.com/office/drawing/2014/main" id="{24DF2EDE-7FEC-4F81-934C-CC0275BABE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219E1FD3-C062-496C-99B4-FD7CF06DD762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219E1FD3-C062-496C-99B4-FD7CF06DD7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4855C4DB-1681-4EBF-A929-4462FD8037A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28696684-2768-43F8-986A-027C08E7794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28696684-2768-43F8-986A-027C08E779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0302F4DD-B38F-4632-AED4-7AB259FC7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AC116648-93B2-432D-BC68-57A2E1DCF7B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AC116648-93B2-432D-BC68-57A2E1DCF7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837BFB98-3ACF-40CC-9300-B15CBB671592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970462B4-95A9-4A9A-AC01-64E45EE0A80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7BE2FDA2-E63C-46A2-B147-3A64D71429BC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18E37A20-7173-442B-8BE4-81988AF4B67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C7EC4088-0590-4798-B8AC-6850E188728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4BEA614D-05E4-4444-ADAE-EDE2A5E03DC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7" name="Arc 1216">
              <a:extLst>
                <a:ext uri="{FF2B5EF4-FFF2-40B4-BE49-F238E27FC236}">
                  <a16:creationId xmlns:a16="http://schemas.microsoft.com/office/drawing/2014/main" id="{B3D96E37-C2D6-4FCC-A1A8-752986019CAC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DF7AA77F-169B-4EA7-8DE1-E5AE2EEAA18B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DF7AA77F-169B-4EA7-8DE1-E5AE2EEAA1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9" name="Group 1218">
              <a:extLst>
                <a:ext uri="{FF2B5EF4-FFF2-40B4-BE49-F238E27FC236}">
                  <a16:creationId xmlns:a16="http://schemas.microsoft.com/office/drawing/2014/main" id="{0DD80AB0-37C1-4AF9-B468-C61B51D40E8E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B9F006B5-548A-4D48-A849-B6A242164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FFFAF774-49E6-4620-8E01-FE91CBC1FD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93C5F15F-83E1-4650-8F4D-78EA9C0FD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773B8E3B-6F8A-45D7-9947-8FE23B9666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438EAA71-9978-4EC6-96C3-79E2E1D308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6EFAE6A5-377C-49BF-B596-F9C3CF3DB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80543265-7C51-40D9-9FB1-A8C42C7D99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ECC6D24E-601E-4C14-8BF7-608F12BA0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5920608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9" name="Rectangle 758">
            <a:extLst>
              <a:ext uri="{FF2B5EF4-FFF2-40B4-BE49-F238E27FC236}">
                <a16:creationId xmlns:a16="http://schemas.microsoft.com/office/drawing/2014/main" id="{68DF3376-1E1B-4A46-A1B0-5CFFCE871297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60" name="Rectangle: Rounded Corners 759">
            <a:extLst>
              <a:ext uri="{FF2B5EF4-FFF2-40B4-BE49-F238E27FC236}">
                <a16:creationId xmlns:a16="http://schemas.microsoft.com/office/drawing/2014/main" id="{A4DD5608-5F8A-4B09-B897-7FDBB26F49B7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A56F4E57-8E72-42A5-A7A2-05A0200B2DE5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6" name="Straight Connector 1145">
              <a:extLst>
                <a:ext uri="{FF2B5EF4-FFF2-40B4-BE49-F238E27FC236}">
                  <a16:creationId xmlns:a16="http://schemas.microsoft.com/office/drawing/2014/main" id="{224B0E93-8F90-42D9-9358-BBF64B2F65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7" name="Oval 1146">
              <a:extLst>
                <a:ext uri="{FF2B5EF4-FFF2-40B4-BE49-F238E27FC236}">
                  <a16:creationId xmlns:a16="http://schemas.microsoft.com/office/drawing/2014/main" id="{F511F4A4-E4CB-4F61-9898-5F7584877881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8" name="Straight Arrow Connector 1147">
              <a:extLst>
                <a:ext uri="{FF2B5EF4-FFF2-40B4-BE49-F238E27FC236}">
                  <a16:creationId xmlns:a16="http://schemas.microsoft.com/office/drawing/2014/main" id="{DD466DAD-31E9-4B60-9A4C-D5EE545E94B4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7CB59849-7EEA-4275-B82D-FDB5E4E33702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7CB59849-7EEA-4275-B82D-FDB5E4E337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71E8ED42-A60F-4C20-9B0B-FD87CE7DB644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71E8ED42-A60F-4C20-9B0B-FD87CE7DB6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B445E086-E9C0-4F06-A4B6-6EAE08B6A7DA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B445E086-E9C0-4F06-A4B6-6EAE08B6A7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FF80275B-004F-412D-899B-4C4E16B83A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Oval 1152">
              <a:extLst>
                <a:ext uri="{FF2B5EF4-FFF2-40B4-BE49-F238E27FC236}">
                  <a16:creationId xmlns:a16="http://schemas.microsoft.com/office/drawing/2014/main" id="{70EFBB3D-A318-4535-B319-CC6653D846E5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Arrow Connector 1153">
              <a:extLst>
                <a:ext uri="{FF2B5EF4-FFF2-40B4-BE49-F238E27FC236}">
                  <a16:creationId xmlns:a16="http://schemas.microsoft.com/office/drawing/2014/main" id="{5BA8C469-F2A0-46E0-8DF8-90B7178CB71B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7439DC99-1516-485B-9E09-733E6B4BB1E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7439DC99-1516-485B-9E09-733E6B4BB1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FE26351-A20D-4B5B-9382-F2C4874D41F4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FE26351-A20D-4B5B-9382-F2C4874D41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5FF987A5-B7AB-4615-A2C6-212C7F979FE9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5FF987A5-B7AB-4615-A2C6-212C7F979F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8466C8E5-9640-4124-8586-0A152FD43A3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6A20DE2F-0EFA-4F84-AED9-662D29894C1C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Arrow Connector 1159">
              <a:extLst>
                <a:ext uri="{FF2B5EF4-FFF2-40B4-BE49-F238E27FC236}">
                  <a16:creationId xmlns:a16="http://schemas.microsoft.com/office/drawing/2014/main" id="{35970984-EA42-4FEB-A27A-6E237FC7D860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5631C024-B48C-4741-A43A-D99D550AE1AE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5631C024-B48C-4741-A43A-D99D550AE1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D8BDDDA0-4CE4-4440-ADE3-FD0492765F41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D8BDDDA0-4CE4-4440-ADE3-FD0492765F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C99ABCA-9A86-477D-8B06-2D192521FF2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C99ABCA-9A86-477D-8B06-2D192521FF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219D4164-A779-48B4-8DE3-C56F13EE6B1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C829272F-C50B-46CB-AD88-7C644E540A3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6" name="Arc 1165">
              <a:extLst>
                <a:ext uri="{FF2B5EF4-FFF2-40B4-BE49-F238E27FC236}">
                  <a16:creationId xmlns:a16="http://schemas.microsoft.com/office/drawing/2014/main" id="{1D3DE136-4E26-4F82-AB8F-3E4FA0CA689D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7" name="Straight Connector 1166">
              <a:extLst>
                <a:ext uri="{FF2B5EF4-FFF2-40B4-BE49-F238E27FC236}">
                  <a16:creationId xmlns:a16="http://schemas.microsoft.com/office/drawing/2014/main" id="{FBC01FD9-91C4-41BF-B1A8-78245724CE6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7DC3C11D-3E2E-4009-849D-EA8120C441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9" name="Arc 1168">
              <a:extLst>
                <a:ext uri="{FF2B5EF4-FFF2-40B4-BE49-F238E27FC236}">
                  <a16:creationId xmlns:a16="http://schemas.microsoft.com/office/drawing/2014/main" id="{C7C01789-C306-4675-AF7E-FB51F80E5D61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70" name="Straight Connector 1169">
              <a:extLst>
                <a:ext uri="{FF2B5EF4-FFF2-40B4-BE49-F238E27FC236}">
                  <a16:creationId xmlns:a16="http://schemas.microsoft.com/office/drawing/2014/main" id="{E50C6234-1637-4502-8799-5AB5E2190CC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1" name="Straight Connector 1170">
              <a:extLst>
                <a:ext uri="{FF2B5EF4-FFF2-40B4-BE49-F238E27FC236}">
                  <a16:creationId xmlns:a16="http://schemas.microsoft.com/office/drawing/2014/main" id="{938100EE-CBCB-4973-9C0C-B8450F1AE5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2" name="Oval 1171">
              <a:extLst>
                <a:ext uri="{FF2B5EF4-FFF2-40B4-BE49-F238E27FC236}">
                  <a16:creationId xmlns:a16="http://schemas.microsoft.com/office/drawing/2014/main" id="{333A5BBC-9781-483C-AB3B-23DB9C6075EF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A533A0E-9C9A-42B5-BEB7-91B98DA6C636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A533A0E-9C9A-42B5-BEB7-91B98DA6C6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97094FF2-4EBA-4990-A836-82708EB4A875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97094FF2-4EBA-4990-A836-82708EB4A8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0CB6127-1657-4EAA-A841-F8241A8824CE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0CB6127-1657-4EAA-A841-F8241A8824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056851F3-1A7C-45E4-BAD6-D480FC2C0ADB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056851F3-1A7C-45E4-BAD6-D480FC2C0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65BED65-DF7D-48E4-8151-2C59C5F5EE74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65BED65-DF7D-48E4-8151-2C59C5F5EE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9B3E10C4-D675-4BE9-BAF4-21C1C34DE9F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9B3E10C4-D675-4BE9-BAF4-21C1C34DE9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D615D9F-4FCB-4E26-8EDF-BCE951C97D6D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D615D9F-4FCB-4E26-8EDF-BCE951C97D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FA50F48-2080-40B2-B70D-33572FA763F7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FA50F48-2080-40B2-B70D-33572FA76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291EC19-CC2A-4E1D-BACF-5A310FD400A1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291EC19-CC2A-4E1D-BACF-5A310FD400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9ECA889B-8756-47C3-B7FB-74D52FBCA4EE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9ECA889B-8756-47C3-B7FB-74D52FBCA4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8B1367CD-CA71-4BA6-B143-86579B64E25E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8B1367CD-CA71-4BA6-B143-86579B64E2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6A89488-6B43-4466-B81E-CC2B60195169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6A89488-6B43-4466-B81E-CC2B601951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C763E9B-18C3-42BE-BF2B-50AB3C3712F0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C763E9B-18C3-42BE-BF2B-50AB3C3712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CE35B86-9374-48AD-A795-0D37C4260B12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CE35B86-9374-48AD-A795-0D37C4260B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123AC1EA-9CAD-4254-AA53-E71AE8FA8E75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123AC1EA-9CAD-4254-AA53-E71AE8FA8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08F941ED-AF85-4BF8-AFCA-ED829AE20BF1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08F941ED-AF85-4BF8-AFCA-ED829AE20B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63EA2511-96AA-4D1C-B5FC-7D39266FA5A5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63EA2511-96AA-4D1C-B5FC-7D39266FA5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94D2BC21-4C34-47AC-A506-AD1233EB5B42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94D2BC21-4C34-47AC-A506-AD1233EB5B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6C8CAAB6-35D9-4FD5-B41E-E0BF6114F4D7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6C8CAAB6-35D9-4FD5-B41E-E0BF6114F4D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B5D57AB8-0E27-4CC3-9D08-A679DB662B0D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B5D57AB8-0E27-4CC3-9D08-A679DB662B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CBA16587-800F-4160-B40D-A269D126F763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CBA16587-800F-4160-B40D-A269D126F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170AA39-63F4-4910-97D8-E6FF305EECDF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170AA39-63F4-4910-97D8-E6FF305EEC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7459AD3-10E3-43C3-857F-9E8121B2D497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7459AD3-10E3-43C3-857F-9E8121B2D4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DECD58E2-D186-4D2D-834F-E11F0BC670F7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DECD58E2-D186-4D2D-834F-E11F0BC670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C087454B-51BD-4D7A-B71E-9A572CE7B5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CC31BFC8-2A7C-4453-8E4F-2F7B86B8B1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5AE113D3-C832-45CD-BE30-3490AF26537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90388119-AF37-4F29-B427-0901FD3E26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B1CB9B0B-260E-4B41-B76B-C675AB1B81C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F46BF588-A58C-4E76-B843-2341D3AD51C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FBC8443D-9D9E-4BB7-A25B-9CA8C703F211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6BDDF2E4-45D8-4123-B26C-18F2C0C62D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F91446E3-B249-49A0-B051-7EA72D4A1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5" name="Group 1424">
                <a:extLst>
                  <a:ext uri="{FF2B5EF4-FFF2-40B4-BE49-F238E27FC236}">
                    <a16:creationId xmlns:a16="http://schemas.microsoft.com/office/drawing/2014/main" id="{BFDD54F8-2A46-4EBC-BCFF-6F24AEDBFC2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07825328-9E15-46EC-B722-E68CCBF8C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35E18CE2-F44F-412D-8507-8C29B531CF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58534E33-E84C-4ED5-8268-B6AB53232A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B0626D93-E9DA-4817-8128-4D8C2C6BB2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A02260BD-49A4-400C-92D0-E825BAEDF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9AF0F488-FA7F-4B04-BD60-329A012959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DD4AA86A-EA51-4691-A01F-1C703DAA6E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FB42D833-C0CA-4600-8962-FAE9F7356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D4B4BA43-CFD0-4DDA-866F-ACB9E57831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FB11310B-D7C3-4FE3-9D99-ED689FDF13E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B825BC4A-9F62-4638-8376-8A91FE6640A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BE8EC0D8-C521-48F1-9CAB-A62645B080B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613D2DCE-EDAD-481A-96ED-2B8A33B4DFF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37762157-C018-4009-A8D5-CF9879BBE2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47086EDB-37B0-4B4B-942A-75EA8CF4F6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C3A5DBB8-9DBE-4E86-BF9B-53D746C30D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689DB22D-05AD-40D9-A8C7-BB5F4D8C90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7" name="Rectangle 1426">
                <a:extLst>
                  <a:ext uri="{FF2B5EF4-FFF2-40B4-BE49-F238E27FC236}">
                    <a16:creationId xmlns:a16="http://schemas.microsoft.com/office/drawing/2014/main" id="{1A04785D-B6BE-4524-8F12-1C7EAD958DF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797552FE-2C4B-4194-B3C1-F7A4EC0985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138B7A01-0B74-4A15-9975-8448BB51BA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D5883DE2-DC61-4D1E-8B1A-43C2932208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1" name="Group 1430">
                <a:extLst>
                  <a:ext uri="{FF2B5EF4-FFF2-40B4-BE49-F238E27FC236}">
                    <a16:creationId xmlns:a16="http://schemas.microsoft.com/office/drawing/2014/main" id="{ECE4300B-7864-455D-BD46-DD527A2CBC7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0708F0D1-D656-4FC4-8C0C-EA0A8DB1BA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36E710BA-57E9-4D57-A3A4-8CF4155734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A2919C31-1F9F-4D3F-A1D7-B51009454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B54A96AB-59D6-4351-B825-A6C26F2871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2" name="Rectangle 1431">
                <a:extLst>
                  <a:ext uri="{FF2B5EF4-FFF2-40B4-BE49-F238E27FC236}">
                    <a16:creationId xmlns:a16="http://schemas.microsoft.com/office/drawing/2014/main" id="{14EB817A-C00F-49F7-980F-AB77C0D1D2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6EFF4D6D-86C3-4248-87EB-266CFE17A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30A4BA76-65FD-4FAD-8A63-433E7D16BF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348FAB54-B1BD-40C2-A9BF-47EC1DF5B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EFDA5DC6-D6EC-455C-BAB5-2F8186BE3A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D7C32CE5-B4A3-4F4C-B7F7-00AA50AA03B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3AAB66A8-255A-4580-BF87-DE3AF887956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4DDD345C-A651-40C5-83CD-EB072533DD2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DE40CBD1-766D-4C06-A2A4-00D42AA8C9E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1" name="TextBox 1440">
                    <a:extLst>
                      <a:ext uri="{FF2B5EF4-FFF2-40B4-BE49-F238E27FC236}">
                        <a16:creationId xmlns:a16="http://schemas.microsoft.com/office/drawing/2014/main" id="{7B259AE3-8793-4433-AEBC-32A87C1D670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41" name="TextBox 1440">
                    <a:extLst>
                      <a:ext uri="{FF2B5EF4-FFF2-40B4-BE49-F238E27FC236}">
                        <a16:creationId xmlns:a16="http://schemas.microsoft.com/office/drawing/2014/main" id="{7B259AE3-8793-4433-AEBC-32A87C1D67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60B913D-9BB4-44DB-B1DE-FEC734EFB8E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B4A35834-BAC5-4B0E-A5EC-230BFA9B075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2DBCE237-1D68-499A-BCDF-30139309D1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0F8E1BA7-0B66-42A0-9777-386979DFC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6F0762F8-2030-4592-B13E-72BC8FB3881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6F0762F8-2030-4592-B13E-72BC8FB388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93D98EC-0357-4612-AA85-E44349D6D1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93D98EC-0357-4612-AA85-E44349D6D1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C0945F59-EC5E-4CCC-AE33-4EE3F3DDCF8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C0945F59-EC5E-4CCC-AE33-4EE3F3DDCF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87AD12FD-E340-4B3F-BF88-56E0CB14EF2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87AD12FD-E340-4B3F-BF88-56E0CB14EF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FB99CCE2-D3E5-43CD-BB35-28C9AF30CD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1D8F9BC3-08A8-491F-94F2-89A37E62DEA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7607DC8-12F0-4F99-B68A-AB69FBFCD8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564581CE-D1CB-43A9-92A0-5397642D2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9398653B-16F4-4026-804F-B37786205D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D11D0D22-8DD9-46FE-A372-2904E5417F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2" name="Rectangle 1451">
                <a:extLst>
                  <a:ext uri="{FF2B5EF4-FFF2-40B4-BE49-F238E27FC236}">
                    <a16:creationId xmlns:a16="http://schemas.microsoft.com/office/drawing/2014/main" id="{0C39F66F-F046-48A2-86AC-D531A888F2B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3" name="Straight Connector 1452">
                <a:extLst>
                  <a:ext uri="{FF2B5EF4-FFF2-40B4-BE49-F238E27FC236}">
                    <a16:creationId xmlns:a16="http://schemas.microsoft.com/office/drawing/2014/main" id="{B4460549-2551-4760-AE55-19E5E6623C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DF8CD3B7-4AD4-4EC0-9E8A-FE9ACE0FC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5" name="Group 1454">
                <a:extLst>
                  <a:ext uri="{FF2B5EF4-FFF2-40B4-BE49-F238E27FC236}">
                    <a16:creationId xmlns:a16="http://schemas.microsoft.com/office/drawing/2014/main" id="{2638ADCB-1393-4537-9991-5A148B16E88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ABC55DBF-C2D8-42C1-8F91-6332743190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59A50858-5E79-46C8-8607-A4D4E15034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203F8175-C0B2-436B-BC87-5A61BF9E25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9983AC6E-D266-421D-BA62-0CA2462FA0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6" name="Rectangle 1455">
                <a:extLst>
                  <a:ext uri="{FF2B5EF4-FFF2-40B4-BE49-F238E27FC236}">
                    <a16:creationId xmlns:a16="http://schemas.microsoft.com/office/drawing/2014/main" id="{4FBACF97-7A96-432A-A910-7D8EDAAF741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7" name="Straight Connector 1456">
                <a:extLst>
                  <a:ext uri="{FF2B5EF4-FFF2-40B4-BE49-F238E27FC236}">
                    <a16:creationId xmlns:a16="http://schemas.microsoft.com/office/drawing/2014/main" id="{2B92E9DD-5E8C-4C0C-8DDA-8E2297C7A3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6CB00C24-B092-4F01-81CA-13F69D8673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6CB00C24-B092-4F01-81CA-13F69D8673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9" name="Straight Connector 1458">
                <a:extLst>
                  <a:ext uri="{FF2B5EF4-FFF2-40B4-BE49-F238E27FC236}">
                    <a16:creationId xmlns:a16="http://schemas.microsoft.com/office/drawing/2014/main" id="{9A39AFA7-B489-457F-875E-7149B8604C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0" name="Group 1459">
                <a:extLst>
                  <a:ext uri="{FF2B5EF4-FFF2-40B4-BE49-F238E27FC236}">
                    <a16:creationId xmlns:a16="http://schemas.microsoft.com/office/drawing/2014/main" id="{1AB7D8EB-6582-46C2-882B-B99A08A8046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415B0BD6-61CA-457B-AC22-42F7A1FAA1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F07FF10B-38E1-4F56-8B42-14900315A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5B22B8A2-3D0F-434A-899C-67CBD11D3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C3A4DEE1-AAF6-443B-A5A0-1E53831101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4D721989-D9A5-40F7-ABD6-E3E661437D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BBAF546C-A6FA-4C33-A9F8-63D380BF59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D745ABD3-A3FF-4F78-A543-ADAE0806B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71AFE4ED-F20F-42F2-804C-6780B0C9D25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2FDDC099-A13E-4BF7-A86E-52B4384EB1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14EE0D24-A36E-4C9F-9A58-E7DB60564F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A0C26210-A282-4E79-ADA4-25B601BAFF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C56CB534-7151-4CDD-BCC0-7A61827E30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8EC52E1F-F944-4CEE-8378-6A5A2ACA4E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0008E735-CD3C-4FC0-92AC-93E7D2A00A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4FB0A214-283C-4574-A180-911413EB90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50E1F9A9-550D-4D9F-A422-BB613F2311F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50E1F9A9-550D-4D9F-A422-BB613F2311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C3DBC784-121C-42B6-BA13-AFE5B9DFE5D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C3DBC784-121C-42B6-BA13-AFE5B9DFE5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C497B37E-B68A-4385-9174-DC83ADC7D6C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C497B37E-B68A-4385-9174-DC83ADC7D6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71A68409-506E-47B4-B074-8D7D193DAE3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71A68409-506E-47B4-B074-8D7D193DAE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153B33-8138-40BB-BAF9-84DAB42759D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153B33-8138-40BB-BAF9-84DAB42759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7B6E144B-B130-43D9-BE32-6DDDB06A48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7B6E144B-B130-43D9-BE32-6DDDB06A48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6271C9A-06B6-45ED-AD08-2D02963BC6F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6271C9A-06B6-45ED-AD08-2D02963BC6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27876761-90CF-49BF-B239-09D9DFD23D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2E8AA459-C76A-414D-B8B8-C2BEE6E9F6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A68D2591-1B52-4ABE-BFE9-5527A6052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B54E2168-FA76-4936-8326-CF71DD43D2CF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6460F975-089B-4F16-B0EC-4EAC142D14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F2F5D62A-1745-4C7F-812A-D9D4B5A17E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4" name="Group 1333">
                <a:extLst>
                  <a:ext uri="{FF2B5EF4-FFF2-40B4-BE49-F238E27FC236}">
                    <a16:creationId xmlns:a16="http://schemas.microsoft.com/office/drawing/2014/main" id="{EE388871-69F3-4C72-9ECA-6444B64A364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E6FD980F-0FF0-4FDC-ADB5-A8D581C2C4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619ADB9B-A997-48A3-969D-6EE43B75D2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2E08CD1E-94AB-4ABB-969D-DE739842C4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7A463AEA-0D49-4BF2-84F4-FE1282C1D3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071FBB7C-278D-47D6-88E8-BC9496D194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BA274293-54C8-4A22-982D-F0F1A7CDD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CA211AD1-68F8-40ED-B8BF-55728AF51F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98176858-CA71-4F47-8A98-4B72706706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41EBE964-B17B-420B-AAE2-F995E8CAEC7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8063073D-9973-410D-B5FB-6916D790B50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4A57DB66-B5A9-48FD-B4E7-EF6AE024A3C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7FA21EF6-B4E9-4944-916C-BA38C212D39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5A6CCAB0-A8D5-4DD1-A18B-2D6129C11ED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A6ADF50E-179E-46CD-97F7-5CC8A8C6FB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169F6041-16FB-48A9-8CD3-D31409B2CC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CD14FDAB-0A9F-4843-B5D3-E134A887AA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262D35E1-88EE-4488-879A-34A716CFF6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6" name="Rectangle 1335">
                <a:extLst>
                  <a:ext uri="{FF2B5EF4-FFF2-40B4-BE49-F238E27FC236}">
                    <a16:creationId xmlns:a16="http://schemas.microsoft.com/office/drawing/2014/main" id="{5D8B13B7-3BE0-4104-BBB4-1A6EBA03C0A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8CF59D78-76BE-49CF-AAAF-0E46E85A16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D582AF62-FBC8-4089-82DF-46943F38BE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82E796E0-8663-498F-AFFC-FEE4E1DE5E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0" name="Group 1339">
                <a:extLst>
                  <a:ext uri="{FF2B5EF4-FFF2-40B4-BE49-F238E27FC236}">
                    <a16:creationId xmlns:a16="http://schemas.microsoft.com/office/drawing/2014/main" id="{B07C8D94-FF93-409E-B3DC-12DB8F00F66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8B160066-B59B-437D-86C9-DAAFB1BE2C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C9574A14-F8E2-4704-9BA2-5107C6287D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90A5A59C-DD3A-48F9-9272-B61C92104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4C39522-FBDA-4CA2-A722-6116943566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1" name="Rectangle 1340">
                <a:extLst>
                  <a:ext uri="{FF2B5EF4-FFF2-40B4-BE49-F238E27FC236}">
                    <a16:creationId xmlns:a16="http://schemas.microsoft.com/office/drawing/2014/main" id="{403CB34C-F884-4E63-82FF-A0574614C5C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F2844C2F-467A-4350-A9CB-56EE04E3CE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BAF71A82-A792-47B6-A269-7562DEC036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472B8852-1E64-4E16-99D2-F7BB17F6C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BAB5A929-7968-4ECA-B835-8BBA08D88C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B4DAAF6C-A37C-421A-971F-EB4FD5D45D4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E2DEF58-E1AF-4EC2-BB78-C1F11498649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592B2B14-5A73-4565-9FA3-E99FB49579E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0FC17C7F-102B-4095-87BD-9511DFF9FD0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0" name="TextBox 1349">
                    <a:extLst>
                      <a:ext uri="{FF2B5EF4-FFF2-40B4-BE49-F238E27FC236}">
                        <a16:creationId xmlns:a16="http://schemas.microsoft.com/office/drawing/2014/main" id="{6180E989-F389-4E76-890F-1ABA211825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50" name="TextBox 1349">
                    <a:extLst>
                      <a:ext uri="{FF2B5EF4-FFF2-40B4-BE49-F238E27FC236}">
                        <a16:creationId xmlns:a16="http://schemas.microsoft.com/office/drawing/2014/main" id="{6180E989-F389-4E76-890F-1ABA211825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83B50B5A-C7AA-45D0-B6A7-E9686AD13C8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427CD8F2-A899-466A-B2B6-CB70B202811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583E36FB-F0CA-4CF9-9A23-E3FB5ABC3A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6311DAAC-FCBB-4F5B-9C23-466C84410B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7704A81-2A15-45AB-AF0A-5528F861A370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7704A81-2A15-45AB-AF0A-5528F861A37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EE8F5147-09E7-4707-8651-5B86F416789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EE8F5147-09E7-4707-8651-5B86F41678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5E1BF90-748A-48D7-B1A2-56D5D7B5502C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5E1BF90-748A-48D7-B1A2-56D5D7B550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C013F74-4A4F-425E-AC82-3D3F18E7FD7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C013F74-4A4F-425E-AC82-3D3F18E7FD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E11B329A-3E80-4707-8A5D-E2FF540EB4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8D546D84-105C-496F-8235-BE6E849B70B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A52A7852-D4F5-4C84-BA6D-5FC4C4A4D0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5FE0A2BA-CC9F-447B-BF40-356CDF43A5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27E7137D-0A9A-4B34-ABE8-BADA36FC51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832727E8-1767-4843-ACA8-D50987F0B4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1" name="Rectangle 1360">
                <a:extLst>
                  <a:ext uri="{FF2B5EF4-FFF2-40B4-BE49-F238E27FC236}">
                    <a16:creationId xmlns:a16="http://schemas.microsoft.com/office/drawing/2014/main" id="{C1D00F16-40CB-4584-BA61-D4DD01CA107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929698E0-25D3-49E8-BCF9-B37D88BEA5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53E939D1-674B-4E1E-B319-E6222603F4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4" name="Group 1363">
                <a:extLst>
                  <a:ext uri="{FF2B5EF4-FFF2-40B4-BE49-F238E27FC236}">
                    <a16:creationId xmlns:a16="http://schemas.microsoft.com/office/drawing/2014/main" id="{3586487B-01E9-4954-B7C1-AD1F24604CA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9559C028-A1AE-48E5-A698-F412C6AC76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0C5A4595-6DDB-422B-94FE-C7A198F511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E967C668-E9E5-4015-8913-B5B0126C5D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94A81E70-56E8-4F1D-B1AA-FA97F1209E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5" name="Rectangle 1364">
                <a:extLst>
                  <a:ext uri="{FF2B5EF4-FFF2-40B4-BE49-F238E27FC236}">
                    <a16:creationId xmlns:a16="http://schemas.microsoft.com/office/drawing/2014/main" id="{F397C8DF-B90F-44A3-BE8C-3F0F231EC80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6" name="Straight Connector 1365">
                <a:extLst>
                  <a:ext uri="{FF2B5EF4-FFF2-40B4-BE49-F238E27FC236}">
                    <a16:creationId xmlns:a16="http://schemas.microsoft.com/office/drawing/2014/main" id="{48AB0959-BF99-42ED-B019-F4C0204F42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E5556A95-C68B-4F40-9218-51D060B65CCC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E5556A95-C68B-4F40-9218-51D060B65C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8" name="Straight Connector 1367">
                <a:extLst>
                  <a:ext uri="{FF2B5EF4-FFF2-40B4-BE49-F238E27FC236}">
                    <a16:creationId xmlns:a16="http://schemas.microsoft.com/office/drawing/2014/main" id="{3F86F464-06D0-4A0D-B01F-FEECF5DB0C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9" name="Group 1368">
                <a:extLst>
                  <a:ext uri="{FF2B5EF4-FFF2-40B4-BE49-F238E27FC236}">
                    <a16:creationId xmlns:a16="http://schemas.microsoft.com/office/drawing/2014/main" id="{E87E870D-4A2E-4AF1-8E70-AD0A5FBA3A9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235556EF-DF52-4F01-97F4-3358882305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970ECD20-9389-40CC-9D9C-1FE3BD5A1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295FF961-492D-4CFC-9388-C67194AA29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0CA98764-6DF8-44B9-B46C-0636BD1F59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1A2905D7-5DB4-4CB3-ABF9-A2C2CB5C93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12C06C15-2E82-4791-8DBE-69ABDFE1E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F8A456EC-D7FC-4D88-BCF3-79165D0C85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232FC249-DC83-4836-A09A-97E8D7269A8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8D8DFDC0-09FD-427D-B4D8-EB4C0413BD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113BFA37-B575-4859-AAE5-C31F0215C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427ACEE-5782-408B-AC7F-6B13DA610C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EF5DB422-CD08-4FEF-BB15-C3CFF79F12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26087160-1031-4906-A85F-D463A6F138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28CAF210-8CCE-454E-B575-DBA8D968DF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337D9EDB-507B-48AA-B072-F83B6B21F8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C225782B-8619-4D50-8B9D-659046502E9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C225782B-8619-4D50-8B9D-659046502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1FEA20B-63ED-43C2-B2CD-30842F90EAA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1FEA20B-63ED-43C2-B2CD-30842F90EA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025CE36-5746-489D-A754-9517715882D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025CE36-5746-489D-A754-9517715882D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6F2049EE-69C2-40BF-8BC5-C78B11604C9B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6F2049EE-69C2-40BF-8BC5-C78B11604C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BFF9E41-5114-4BF7-BA18-D85B061C0C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BFF9E41-5114-4BF7-BA18-D85B061C0C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7B67F2AD-50F9-4586-8548-BF6CB669B5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7B67F2AD-50F9-4586-8548-BF6CB669B5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3C4D69B5-64BF-49A4-9317-A9F017D76D3E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3C4D69B5-64BF-49A4-9317-A9F017D76D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584A78CF-7320-4C81-8259-0F5E8ABE35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3125F3DA-FE84-4C73-90C8-887F6DF213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A75CCF9B-4CC6-43B5-AADD-9F33E3C1AD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C48C49E7-42AB-4D83-BFEF-D1845F9F2140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F26189BE-93F8-4411-A9BE-6C07906EC5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E0B8B2ED-E722-48A9-8311-98E5346684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D042F13C-1FCE-4EDB-9ACF-6068C03F622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677AF9B9-FDD0-4E79-8682-19BC02870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E2E7B78-C491-45A9-92FC-326FA78413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DCBDC40D-F12B-412D-B568-86D75CC8CA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A3B9693B-64E2-418F-8C39-8423CD018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5AA225B8-48CB-4CF7-8E5D-A4C3179F8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D952E81F-F0FF-4D2C-A642-F1BF11F25C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57B28479-E246-494D-8718-1CB3495651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256EE4AB-2354-472F-B1BD-3FA55CDCA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EAEDAB1B-1714-48CF-9C66-E05A01471C3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A842E993-0982-44C9-A75D-B2CE8CBCCAD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46D22E95-95A2-4E25-9249-58499F20B03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8E464A08-42E8-4102-B7F2-C88731FCC4B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53FBB454-2997-411E-9031-CAC1F656A70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DEB78DAA-322B-4D92-896D-ACE866F7D0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6BC64271-4370-434D-A3AE-B3BAC6BB95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C22C261F-7A58-41E3-83F2-FD0300A299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950F00E4-393C-4B41-88FB-F76EE1462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D9AB9926-2DC6-40C4-A6F5-BCB4C81B48A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A5D05EEA-C91A-4F55-AD39-BAA20DC77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7403FAA7-705E-4969-8E4B-2FDCD92266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20A71937-E42D-4DE3-9245-729850570A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9" name="Group 1248">
                <a:extLst>
                  <a:ext uri="{FF2B5EF4-FFF2-40B4-BE49-F238E27FC236}">
                    <a16:creationId xmlns:a16="http://schemas.microsoft.com/office/drawing/2014/main" id="{C3EBD660-68B2-49EF-9FBE-9DECFF1B4C2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1F7F7E7C-6F5B-45A9-B341-E743E7B15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240A6F0-31E0-46C6-AA48-F030E433F7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8A8D36E5-7EDF-4839-8F29-2AD10CCA3D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A50FAE1D-DDF5-4508-96FC-F737B79DDF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0" name="Rectangle 1249">
                <a:extLst>
                  <a:ext uri="{FF2B5EF4-FFF2-40B4-BE49-F238E27FC236}">
                    <a16:creationId xmlns:a16="http://schemas.microsoft.com/office/drawing/2014/main" id="{D8BFC77E-0E9F-438E-9356-9CA791C1EC7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4F0AC5A2-F2AA-47EE-A751-BB919E80D7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1A9D2F40-D14A-4718-9B33-4BDE7EC437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3C60D97A-F1A7-40F3-8E6D-D225867D1B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E3F3B7B2-963D-46EB-830E-75E44E926C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DDD2397E-5B87-4394-AF8D-BA2F04012FF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E33A24A8-71E8-488A-966F-00EA02B3F81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21A5447A-36FF-47BC-A853-25AD31D292E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476655C3-CFF8-4FC3-8212-BF754682953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61D15661-1CE8-4DCD-97A6-F773A9E9458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61D15661-1CE8-4DCD-97A6-F773A9E945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20C36745-CB33-44A5-A999-4620CF12214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D10D1DEA-1CBC-4F36-90BE-5D4371499DE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E7316E73-46B9-4E16-8A7D-6149A4B6F7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6D98EFD9-CA46-4274-8174-40F1675F36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AE4DABA-2EC6-40DB-A845-60CFF65BEA23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AE4DABA-2EC6-40DB-A845-60CFF65BEA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26ADC7D8-95DA-4A0E-9EAA-E12B1E137D1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26ADC7D8-95DA-4A0E-9EAA-E12B1E137D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4FFDD545-B36F-448B-9CAA-11E825248D26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4FFDD545-B36F-448B-9CAA-11E825248D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673A91F-0F9E-4F6B-B505-B95355FACABF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673A91F-0F9E-4F6B-B505-B95355FACA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FB0151CF-2243-4DE7-9FBD-E1D6293DFD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AD6C0A62-2C1A-4AAE-B5BB-C316DB6DFC3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61B990E6-DA06-435F-814C-2261CF762C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CB6ABAC0-2048-4F87-A0E9-429116D2C4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6EFC1093-D5AD-40B8-9AA1-9618D202EC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BAE391BD-3190-456E-9943-D9D340BC3D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0" name="Rectangle 1269">
                <a:extLst>
                  <a:ext uri="{FF2B5EF4-FFF2-40B4-BE49-F238E27FC236}">
                    <a16:creationId xmlns:a16="http://schemas.microsoft.com/office/drawing/2014/main" id="{B602BD7B-5879-480E-96C9-CF4EBB448E7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9963A57A-B82F-4741-B89F-4CE0F8E00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EB52AA13-1373-4FF1-ABA0-6213FEDDAC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D5923482-0FA7-4B1E-9B11-2163C7C567F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5BD57773-2139-48BB-B44F-DD28B33283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BFF7E474-A555-4556-B6C1-D10AA25E38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25D8BE0-F649-4B36-833D-A1708741BC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9847915-BD04-46D4-B254-321A908DB2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FD9CE2AC-7DD1-457F-A2BE-9802E702712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AE792D39-43FB-40A0-9E64-227DBC037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53EDFC9-D32D-4AD2-91B8-7F85887BBECC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53EDFC9-D32D-4AD2-91B8-7F85887BBE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7" name="Straight Connector 1276">
                <a:extLst>
                  <a:ext uri="{FF2B5EF4-FFF2-40B4-BE49-F238E27FC236}">
                    <a16:creationId xmlns:a16="http://schemas.microsoft.com/office/drawing/2014/main" id="{F8B713A4-4CFF-4BBE-AE19-FCB2619AF0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8" name="Group 1277">
                <a:extLst>
                  <a:ext uri="{FF2B5EF4-FFF2-40B4-BE49-F238E27FC236}">
                    <a16:creationId xmlns:a16="http://schemas.microsoft.com/office/drawing/2014/main" id="{74771746-95B7-4CCB-9107-8041FB692B7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63A8837F-4BE2-4A4B-B46C-12BC17E8C8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56BB3387-C305-41B5-B47C-FB1741745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D4D79A3E-53E8-4FB7-A3F9-78B42ED8DA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B10F7449-89F3-4A87-8057-2487164230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80CF2874-0A8D-4FF0-B017-A3F00FA7B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A89B7BAC-F50B-46AE-89D3-6C4C992D51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B2AB557A-ACC2-4789-BEA7-CF4C479C21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89AFC064-5AAB-41C7-A712-BF6493C5EAF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76722D31-1A09-46C3-AF37-4022075E73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3DF8808D-E316-47E4-8E7F-634260620D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B9F00D5-9C55-4628-A3BB-E1E81E0F73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7FDB44DB-24B0-4BCB-967F-9E6B6D077D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282C7DB3-391C-4C78-BF35-8CF4501BE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FE396F5A-FAEA-4DEF-B13F-C5C43093AB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D8FB0AD8-5514-458C-9CF0-9B62D12E3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C1669D42-2EF3-4B2A-905E-C493CF55F19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C1669D42-2EF3-4B2A-905E-C493CF55F1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559CF2B6-DED7-4E34-87DA-123B849625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559CF2B6-DED7-4E34-87DA-123B849625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BFB9A02-0333-4DDE-9277-4CB901187943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BFB9A02-0333-4DDE-9277-4CB9011879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208EDB5C-1862-4B87-AEC9-6600D582B5B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208EDB5C-1862-4B87-AEC9-6600D582B5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03FF8950-D2B4-4607-8100-0ED0C42E6EED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03FF8950-D2B4-4607-8100-0ED0C42E6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6B372B4C-8622-4A4C-BB04-E41D4B924BC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6B372B4C-8622-4A4C-BB04-E41D4B924B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1FC12333-621B-479D-891B-9A19463D85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1FC12333-621B-479D-891B-9A19463D85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1585667C-26BF-406C-8B37-D2549449CB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80968AD7-EB16-40D8-8A33-D5FD8EF719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05772F44-70F8-4D8F-98A5-EDAF7B1E88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6" name="Oval 1205">
              <a:extLst>
                <a:ext uri="{FF2B5EF4-FFF2-40B4-BE49-F238E27FC236}">
                  <a16:creationId xmlns:a16="http://schemas.microsoft.com/office/drawing/2014/main" id="{926FEA57-9F50-4B14-889E-1662D9D85C88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92F2C3C9-A5C0-4B18-A943-4289503D7495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5D53C912-7DB9-48D2-8BB3-0A36FC0723E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Oval 1208">
              <a:extLst>
                <a:ext uri="{FF2B5EF4-FFF2-40B4-BE49-F238E27FC236}">
                  <a16:creationId xmlns:a16="http://schemas.microsoft.com/office/drawing/2014/main" id="{B5DBB51D-8CEF-42A4-A4AE-C022B4CBD510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9A9FC3CE-05E6-4A15-833C-1C795C28B350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0E25EAF6-E78E-4576-8E79-B35D15A4479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6D38A98C-3A93-47C1-B225-004B20C261F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F4F0F9F7-775B-407F-9210-CEA35F62939E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F4F0F9F7-775B-407F-9210-CEA35F6293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1EAA2858-0267-40E4-AA60-68609E94DD78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1EAA2858-0267-40E4-AA60-68609E94DD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39B74B-C1F7-4DA1-95ED-FC2E4AA78881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39B74B-C1F7-4DA1-95ED-FC2E4AA788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5928205-DBC6-41DE-BEDC-CEF277E983E0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5928205-DBC6-41DE-BEDC-CEF277E983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926DE119-4762-495F-BAA2-2B005D38FB8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926DE119-4762-495F-BAA2-2B005D38F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8" name="Straight Arrow Connector 1217">
              <a:extLst>
                <a:ext uri="{FF2B5EF4-FFF2-40B4-BE49-F238E27FC236}">
                  <a16:creationId xmlns:a16="http://schemas.microsoft.com/office/drawing/2014/main" id="{F0ED9790-1324-4D08-B5A7-D1ABA068515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0E7D11DC-8C7D-4D93-87FF-4F79D0C6E4F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0E7D11DC-8C7D-4D93-87FF-4F79D0C6E4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0" name="Straight Arrow Connector 1219">
              <a:extLst>
                <a:ext uri="{FF2B5EF4-FFF2-40B4-BE49-F238E27FC236}">
                  <a16:creationId xmlns:a16="http://schemas.microsoft.com/office/drawing/2014/main" id="{28A82963-F1B1-4F93-B32D-7FDE33019D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62CE9021-2458-488E-AE20-1678F05C221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62CE9021-2458-488E-AE20-1678F05C22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2" name="Straight Arrow Connector 1221">
              <a:extLst>
                <a:ext uri="{FF2B5EF4-FFF2-40B4-BE49-F238E27FC236}">
                  <a16:creationId xmlns:a16="http://schemas.microsoft.com/office/drawing/2014/main" id="{BC0E83F8-6FFA-48EA-82E0-75A79DEE39C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01083EFC-2660-4B62-A815-B02BA30AA771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01083EFC-2660-4B62-A815-B02BA30AA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4" name="Arc 1223">
              <a:extLst>
                <a:ext uri="{FF2B5EF4-FFF2-40B4-BE49-F238E27FC236}">
                  <a16:creationId xmlns:a16="http://schemas.microsoft.com/office/drawing/2014/main" id="{E512931B-1B73-4F83-989A-24EF7A47908F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5" name="Straight Connector 1224">
              <a:extLst>
                <a:ext uri="{FF2B5EF4-FFF2-40B4-BE49-F238E27FC236}">
                  <a16:creationId xmlns:a16="http://schemas.microsoft.com/office/drawing/2014/main" id="{7974027B-0CEA-4E9C-99DD-49A189AF40C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6" name="Arc 1225">
              <a:extLst>
                <a:ext uri="{FF2B5EF4-FFF2-40B4-BE49-F238E27FC236}">
                  <a16:creationId xmlns:a16="http://schemas.microsoft.com/office/drawing/2014/main" id="{CDDED451-EBBB-4BBC-A79E-5E31F8CEA860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7" name="Straight Connector 1226">
              <a:extLst>
                <a:ext uri="{FF2B5EF4-FFF2-40B4-BE49-F238E27FC236}">
                  <a16:creationId xmlns:a16="http://schemas.microsoft.com/office/drawing/2014/main" id="{424CEE33-E6DA-4713-BAE4-3F1053BDD9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8" name="Straight Connector 1227">
              <a:extLst>
                <a:ext uri="{FF2B5EF4-FFF2-40B4-BE49-F238E27FC236}">
                  <a16:creationId xmlns:a16="http://schemas.microsoft.com/office/drawing/2014/main" id="{0185B44A-D294-4EB8-93A0-8A029219435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1228">
              <a:extLst>
                <a:ext uri="{FF2B5EF4-FFF2-40B4-BE49-F238E27FC236}">
                  <a16:creationId xmlns:a16="http://schemas.microsoft.com/office/drawing/2014/main" id="{1113EF87-C85F-4584-86CC-6EC27C3CD1D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30" name="Arc 1229">
              <a:extLst>
                <a:ext uri="{FF2B5EF4-FFF2-40B4-BE49-F238E27FC236}">
                  <a16:creationId xmlns:a16="http://schemas.microsoft.com/office/drawing/2014/main" id="{CB43542C-8680-475C-BBA6-2D4A528856D1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0DD32F53-4D56-441D-BA90-A4604BF20B67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0DD32F53-4D56-441D-BA90-A4604BF20B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2" name="Group 1231">
              <a:extLst>
                <a:ext uri="{FF2B5EF4-FFF2-40B4-BE49-F238E27FC236}">
                  <a16:creationId xmlns:a16="http://schemas.microsoft.com/office/drawing/2014/main" id="{9A49495F-D641-4555-B045-A8156BD27B08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61932A94-9B25-4323-BAAB-95393D8C0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2486122B-6B94-4794-84B8-51471C0BCD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944D4949-D1C1-4214-A730-604E205D4F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B356DFB7-E01A-4703-809F-2185349950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B4A269AE-4677-484F-A0E8-B03E545741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D6C1291B-F58C-4BE1-A511-2B6C5ECD70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93F755D0-7737-4EFA-8F1E-CFCCA60626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87DAE617-1158-4528-BBD1-19B293014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5941862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404417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 conn=delta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bus=M.1.2.3.0  conn=wye  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𝑆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70318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EA2C7703-AB9F-419D-B292-78DADD86C159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EA2C7703-AB9F-419D-B292-78DADD86C1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0979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992553" y="1505364"/>
            <a:ext cx="7080739" cy="3730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Delta-Grounded Wye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Ungrounded Wye-Delta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Grounded Wye-Delta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</p:spTree>
    <p:extLst>
      <p:ext uri="{BB962C8B-B14F-4D97-AF65-F5344CB8AC3E}">
        <p14:creationId xmlns:p14="http://schemas.microsoft.com/office/powerpoint/2010/main" val="26906842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1629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0.000260739−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1629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5BB803BF-848E-4365-A68F-871EB5F1555B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2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7EFC456E-EBB7-465A-B0D1-900684ABE619}"/>
              </a:ext>
            </a:extLst>
          </p:cNvPr>
          <p:cNvGraphicFramePr>
            <a:graphicFrameLocks noGrp="1"/>
          </p:cNvGraphicFramePr>
          <p:nvPr/>
        </p:nvGraphicFramePr>
        <p:xfrm>
          <a:off x="876300" y="397764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23913654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5086841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4989207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3554955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5720257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3747031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861913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0368637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4403063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9521862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0739588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498487442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144775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48579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510269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332697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295210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066954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3585BFB-3ED5-40A9-8B52-DFECFDC15536}"/>
              </a:ext>
            </a:extLst>
          </p:cNvPr>
          <p:cNvSpPr/>
          <p:nvPr/>
        </p:nvSpPr>
        <p:spPr>
          <a:xfrm>
            <a:off x="594079" y="39308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5194C5D-8540-404B-A0ED-DC2251799E39}"/>
              </a:ext>
            </a:extLst>
          </p:cNvPr>
          <p:cNvSpPr/>
          <p:nvPr/>
        </p:nvSpPr>
        <p:spPr>
          <a:xfrm>
            <a:off x="1349728" y="51722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117778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01E36D3-8C60-423A-BB2A-EB564510022D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9726FAEC-82A1-4F85-81B2-FD0D3605171B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1140" name="Group 1139">
                <a:extLst>
                  <a:ext uri="{FF2B5EF4-FFF2-40B4-BE49-F238E27FC236}">
                    <a16:creationId xmlns:a16="http://schemas.microsoft.com/office/drawing/2014/main" id="{73AB409B-FBDC-4CD0-87F7-790D71B7EDA3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49" name="Straight Connector 1148">
                  <a:extLst>
                    <a:ext uri="{FF2B5EF4-FFF2-40B4-BE49-F238E27FC236}">
                      <a16:creationId xmlns:a16="http://schemas.microsoft.com/office/drawing/2014/main" id="{E0720A10-5041-4C05-9AAD-E65809093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0" name="Straight Connector 1149">
                  <a:extLst>
                    <a:ext uri="{FF2B5EF4-FFF2-40B4-BE49-F238E27FC236}">
                      <a16:creationId xmlns:a16="http://schemas.microsoft.com/office/drawing/2014/main" id="{D7B6560D-8E44-4324-B170-54954EC034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1" name="Group 1150">
                  <a:extLst>
                    <a:ext uri="{FF2B5EF4-FFF2-40B4-BE49-F238E27FC236}">
                      <a16:creationId xmlns:a16="http://schemas.microsoft.com/office/drawing/2014/main" id="{A6477EC2-E887-4C8E-ABEB-1D8153D1FC8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76" name="Straight Connector 1175">
                    <a:extLst>
                      <a:ext uri="{FF2B5EF4-FFF2-40B4-BE49-F238E27FC236}">
                        <a16:creationId xmlns:a16="http://schemas.microsoft.com/office/drawing/2014/main" id="{48539ABF-269E-4868-967E-F335CD08A4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7" name="Straight Connector 1176">
                    <a:extLst>
                      <a:ext uri="{FF2B5EF4-FFF2-40B4-BE49-F238E27FC236}">
                        <a16:creationId xmlns:a16="http://schemas.microsoft.com/office/drawing/2014/main" id="{7AEBAE9C-D7D3-4D84-AE0B-462B94C22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8" name="Straight Connector 1177">
                    <a:extLst>
                      <a:ext uri="{FF2B5EF4-FFF2-40B4-BE49-F238E27FC236}">
                        <a16:creationId xmlns:a16="http://schemas.microsoft.com/office/drawing/2014/main" id="{FF3FDF57-7B5C-403A-9B01-22A23E54D2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9" name="Straight Connector 1178">
                    <a:extLst>
                      <a:ext uri="{FF2B5EF4-FFF2-40B4-BE49-F238E27FC236}">
                        <a16:creationId xmlns:a16="http://schemas.microsoft.com/office/drawing/2014/main" id="{1F71777A-6130-47F1-B563-AC40FCFECB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0" name="Straight Connector 1179">
                    <a:extLst>
                      <a:ext uri="{FF2B5EF4-FFF2-40B4-BE49-F238E27FC236}">
                        <a16:creationId xmlns:a16="http://schemas.microsoft.com/office/drawing/2014/main" id="{B2301F93-84AB-4EE0-A2DE-20A94C7DE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1" name="Straight Connector 1180">
                    <a:extLst>
                      <a:ext uri="{FF2B5EF4-FFF2-40B4-BE49-F238E27FC236}">
                        <a16:creationId xmlns:a16="http://schemas.microsoft.com/office/drawing/2014/main" id="{41CFC217-821B-4286-8547-5CF32E61E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2" name="Straight Connector 1181">
                    <a:extLst>
                      <a:ext uri="{FF2B5EF4-FFF2-40B4-BE49-F238E27FC236}">
                        <a16:creationId xmlns:a16="http://schemas.microsoft.com/office/drawing/2014/main" id="{6121047C-38D5-4719-81A9-86F63A95EE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3" name="Straight Connector 1182">
                    <a:extLst>
                      <a:ext uri="{FF2B5EF4-FFF2-40B4-BE49-F238E27FC236}">
                        <a16:creationId xmlns:a16="http://schemas.microsoft.com/office/drawing/2014/main" id="{4983D7D2-1DF2-469E-B219-DFA19A093F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84" name="Arc 1183">
                    <a:extLst>
                      <a:ext uri="{FF2B5EF4-FFF2-40B4-BE49-F238E27FC236}">
                        <a16:creationId xmlns:a16="http://schemas.microsoft.com/office/drawing/2014/main" id="{C5343EA3-93AE-4D98-8419-75064C8BC2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5" name="Arc 1184">
                    <a:extLst>
                      <a:ext uri="{FF2B5EF4-FFF2-40B4-BE49-F238E27FC236}">
                        <a16:creationId xmlns:a16="http://schemas.microsoft.com/office/drawing/2014/main" id="{1BB589F6-3C30-4B15-A61F-90E879E63C0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6" name="Arc 1185">
                    <a:extLst>
                      <a:ext uri="{FF2B5EF4-FFF2-40B4-BE49-F238E27FC236}">
                        <a16:creationId xmlns:a16="http://schemas.microsoft.com/office/drawing/2014/main" id="{5074B54C-5624-4F08-8C05-F8C0BF826D9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1D36CF34-0C3E-4DA6-802E-C403C560B37C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52" name="Group 1151">
                  <a:extLst>
                    <a:ext uri="{FF2B5EF4-FFF2-40B4-BE49-F238E27FC236}">
                      <a16:creationId xmlns:a16="http://schemas.microsoft.com/office/drawing/2014/main" id="{40F43009-A6D4-4C54-A682-75A27CC11526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72" name="Arc 1171">
                    <a:extLst>
                      <a:ext uri="{FF2B5EF4-FFF2-40B4-BE49-F238E27FC236}">
                        <a16:creationId xmlns:a16="http://schemas.microsoft.com/office/drawing/2014/main" id="{689518CB-B109-4B65-A9D7-E8E8FA3495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3" name="Arc 1172">
                    <a:extLst>
                      <a:ext uri="{FF2B5EF4-FFF2-40B4-BE49-F238E27FC236}">
                        <a16:creationId xmlns:a16="http://schemas.microsoft.com/office/drawing/2014/main" id="{983EA466-6DB6-41C7-9EFA-A8543E74A56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4" name="Arc 1173">
                    <a:extLst>
                      <a:ext uri="{FF2B5EF4-FFF2-40B4-BE49-F238E27FC236}">
                        <a16:creationId xmlns:a16="http://schemas.microsoft.com/office/drawing/2014/main" id="{FED3F1D5-3543-4069-A7E6-52DC0B79E48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5" name="Arc 1174">
                    <a:extLst>
                      <a:ext uri="{FF2B5EF4-FFF2-40B4-BE49-F238E27FC236}">
                        <a16:creationId xmlns:a16="http://schemas.microsoft.com/office/drawing/2014/main" id="{1DE6FEA3-81BC-4417-A513-6539BED7660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3" name="Rectangle 1152">
                  <a:extLst>
                    <a:ext uri="{FF2B5EF4-FFF2-40B4-BE49-F238E27FC236}">
                      <a16:creationId xmlns:a16="http://schemas.microsoft.com/office/drawing/2014/main" id="{DE307352-2057-455F-881F-AFF029F5A694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4" name="Straight Connector 1153">
                  <a:extLst>
                    <a:ext uri="{FF2B5EF4-FFF2-40B4-BE49-F238E27FC236}">
                      <a16:creationId xmlns:a16="http://schemas.microsoft.com/office/drawing/2014/main" id="{88091132-C30D-4625-9A9B-5AE6E0105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5" name="Straight Connector 1154">
                  <a:extLst>
                    <a:ext uri="{FF2B5EF4-FFF2-40B4-BE49-F238E27FC236}">
                      <a16:creationId xmlns:a16="http://schemas.microsoft.com/office/drawing/2014/main" id="{3286A984-7C11-4A44-978D-866DF2FF94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6" name="Straight Connector 1155">
                  <a:extLst>
                    <a:ext uri="{FF2B5EF4-FFF2-40B4-BE49-F238E27FC236}">
                      <a16:creationId xmlns:a16="http://schemas.microsoft.com/office/drawing/2014/main" id="{9C30C07A-C711-4D6E-AE18-3E4E17BF0F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7" name="Group 1156">
                  <a:extLst>
                    <a:ext uri="{FF2B5EF4-FFF2-40B4-BE49-F238E27FC236}">
                      <a16:creationId xmlns:a16="http://schemas.microsoft.com/office/drawing/2014/main" id="{35B9960C-7E93-40D9-8729-ED61DD2A8759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68" name="Arc 1167">
                    <a:extLst>
                      <a:ext uri="{FF2B5EF4-FFF2-40B4-BE49-F238E27FC236}">
                        <a16:creationId xmlns:a16="http://schemas.microsoft.com/office/drawing/2014/main" id="{51A79F02-CE8B-43D3-80D7-436555633E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9" name="Arc 1168">
                    <a:extLst>
                      <a:ext uri="{FF2B5EF4-FFF2-40B4-BE49-F238E27FC236}">
                        <a16:creationId xmlns:a16="http://schemas.microsoft.com/office/drawing/2014/main" id="{24B88BC9-F6F3-4924-B404-95898293B26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0" name="Arc 1169">
                    <a:extLst>
                      <a:ext uri="{FF2B5EF4-FFF2-40B4-BE49-F238E27FC236}">
                        <a16:creationId xmlns:a16="http://schemas.microsoft.com/office/drawing/2014/main" id="{E7809885-5085-49C9-B9E2-D43FC9BA101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1" name="Arc 1170">
                    <a:extLst>
                      <a:ext uri="{FF2B5EF4-FFF2-40B4-BE49-F238E27FC236}">
                        <a16:creationId xmlns:a16="http://schemas.microsoft.com/office/drawing/2014/main" id="{D3EFE5D9-089A-4818-A915-B2692099A11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8" name="Rectangle 1157">
                  <a:extLst>
                    <a:ext uri="{FF2B5EF4-FFF2-40B4-BE49-F238E27FC236}">
                      <a16:creationId xmlns:a16="http://schemas.microsoft.com/office/drawing/2014/main" id="{6A1A924D-5203-4779-A352-EFE79B1E00FF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9" name="Straight Connector 1158">
                  <a:extLst>
                    <a:ext uri="{FF2B5EF4-FFF2-40B4-BE49-F238E27FC236}">
                      <a16:creationId xmlns:a16="http://schemas.microsoft.com/office/drawing/2014/main" id="{6057C184-9136-40F9-8916-1E55070D76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0" name="Straight Connector 1159">
                  <a:extLst>
                    <a:ext uri="{FF2B5EF4-FFF2-40B4-BE49-F238E27FC236}">
                      <a16:creationId xmlns:a16="http://schemas.microsoft.com/office/drawing/2014/main" id="{FDBF729A-1BE1-47D6-BE2B-C14DD20353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1" name="Straight Connector 1160">
                  <a:extLst>
                    <a:ext uri="{FF2B5EF4-FFF2-40B4-BE49-F238E27FC236}">
                      <a16:creationId xmlns:a16="http://schemas.microsoft.com/office/drawing/2014/main" id="{EA3F7CAE-E62A-4744-B10D-F7670FDB0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2" name="Straight Connector 1161">
                  <a:extLst>
                    <a:ext uri="{FF2B5EF4-FFF2-40B4-BE49-F238E27FC236}">
                      <a16:creationId xmlns:a16="http://schemas.microsoft.com/office/drawing/2014/main" id="{590A4EC9-D140-46FC-A3B9-1F1C725E9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63" name="Oval 1162">
                  <a:extLst>
                    <a:ext uri="{FF2B5EF4-FFF2-40B4-BE49-F238E27FC236}">
                      <a16:creationId xmlns:a16="http://schemas.microsoft.com/office/drawing/2014/main" id="{577EEF17-D6FE-42C8-BCFB-98B4F1FD487F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4" name="Oval 1163">
                  <a:extLst>
                    <a:ext uri="{FF2B5EF4-FFF2-40B4-BE49-F238E27FC236}">
                      <a16:creationId xmlns:a16="http://schemas.microsoft.com/office/drawing/2014/main" id="{FCD3B276-A902-40C1-B9DB-6D084E8DCF42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Oval 1164">
                  <a:extLst>
                    <a:ext uri="{FF2B5EF4-FFF2-40B4-BE49-F238E27FC236}">
                      <a16:creationId xmlns:a16="http://schemas.microsoft.com/office/drawing/2014/main" id="{4942868E-2E96-4DE1-B77F-23E7C51BD6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Oval 1165">
                  <a:extLst>
                    <a:ext uri="{FF2B5EF4-FFF2-40B4-BE49-F238E27FC236}">
                      <a16:creationId xmlns:a16="http://schemas.microsoft.com/office/drawing/2014/main" id="{A2C0CF01-9605-481D-9F54-95F65BD82B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141" name="Straight Arrow Connector 1140">
                <a:extLst>
                  <a:ext uri="{FF2B5EF4-FFF2-40B4-BE49-F238E27FC236}">
                    <a16:creationId xmlns:a16="http://schemas.microsoft.com/office/drawing/2014/main" id="{B2A229D4-9F97-41BF-ABE5-6AD961A05095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2" name="Straight Arrow Connector 1141">
                <a:extLst>
                  <a:ext uri="{FF2B5EF4-FFF2-40B4-BE49-F238E27FC236}">
                    <a16:creationId xmlns:a16="http://schemas.microsoft.com/office/drawing/2014/main" id="{0F302A09-52EC-43EE-AA15-EC252F804E00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3" name="Straight Arrow Connector 1142">
                <a:extLst>
                  <a:ext uri="{FF2B5EF4-FFF2-40B4-BE49-F238E27FC236}">
                    <a16:creationId xmlns:a16="http://schemas.microsoft.com/office/drawing/2014/main" id="{BB6026CA-8BB3-42CF-9B9C-0E5D1B3152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4" name="Straight Arrow Connector 1143">
                <a:extLst>
                  <a:ext uri="{FF2B5EF4-FFF2-40B4-BE49-F238E27FC236}">
                    <a16:creationId xmlns:a16="http://schemas.microsoft.com/office/drawing/2014/main" id="{27397F0B-3671-406D-A3E2-8E3F8052E3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7" name="Group 626">
              <a:extLst>
                <a:ext uri="{FF2B5EF4-FFF2-40B4-BE49-F238E27FC236}">
                  <a16:creationId xmlns:a16="http://schemas.microsoft.com/office/drawing/2014/main" id="{0684123E-221B-404B-98F8-6A0E58DF53D0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4526FCE3-CE78-4268-9BAE-13587F07A99A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84F8C55E-9329-4110-80A1-5E271904AD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92F130F8-739F-45CA-8328-0B58DE318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3" name="Group 1102">
                  <a:extLst>
                    <a:ext uri="{FF2B5EF4-FFF2-40B4-BE49-F238E27FC236}">
                      <a16:creationId xmlns:a16="http://schemas.microsoft.com/office/drawing/2014/main" id="{8F68ADBA-4A5B-4FE3-A966-ACFB6113C4D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28" name="Straight Connector 1127">
                    <a:extLst>
                      <a:ext uri="{FF2B5EF4-FFF2-40B4-BE49-F238E27FC236}">
                        <a16:creationId xmlns:a16="http://schemas.microsoft.com/office/drawing/2014/main" id="{65B290C6-24EB-49CF-8830-3735D3E5B3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29" name="Straight Connector 1128">
                    <a:extLst>
                      <a:ext uri="{FF2B5EF4-FFF2-40B4-BE49-F238E27FC236}">
                        <a16:creationId xmlns:a16="http://schemas.microsoft.com/office/drawing/2014/main" id="{CF546FC0-64E6-471B-AE9E-C90CE3C1D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0" name="Straight Connector 1129">
                    <a:extLst>
                      <a:ext uri="{FF2B5EF4-FFF2-40B4-BE49-F238E27FC236}">
                        <a16:creationId xmlns:a16="http://schemas.microsoft.com/office/drawing/2014/main" id="{BB02C48A-A085-4B80-936B-D2EC0ECED7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1" name="Straight Connector 1130">
                    <a:extLst>
                      <a:ext uri="{FF2B5EF4-FFF2-40B4-BE49-F238E27FC236}">
                        <a16:creationId xmlns:a16="http://schemas.microsoft.com/office/drawing/2014/main" id="{650DCE3D-5F07-4296-92A8-3DC52F838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2" name="Straight Connector 1131">
                    <a:extLst>
                      <a:ext uri="{FF2B5EF4-FFF2-40B4-BE49-F238E27FC236}">
                        <a16:creationId xmlns:a16="http://schemas.microsoft.com/office/drawing/2014/main" id="{D71B4779-137E-4C2E-B480-0264D65948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3" name="Straight Connector 1132">
                    <a:extLst>
                      <a:ext uri="{FF2B5EF4-FFF2-40B4-BE49-F238E27FC236}">
                        <a16:creationId xmlns:a16="http://schemas.microsoft.com/office/drawing/2014/main" id="{C273125F-58F9-4BA1-B57D-663C62A34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4" name="Straight Connector 1133">
                    <a:extLst>
                      <a:ext uri="{FF2B5EF4-FFF2-40B4-BE49-F238E27FC236}">
                        <a16:creationId xmlns:a16="http://schemas.microsoft.com/office/drawing/2014/main" id="{4CA01076-6ADC-470E-859D-608AE52B8E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5" name="Straight Connector 1134">
                    <a:extLst>
                      <a:ext uri="{FF2B5EF4-FFF2-40B4-BE49-F238E27FC236}">
                        <a16:creationId xmlns:a16="http://schemas.microsoft.com/office/drawing/2014/main" id="{C1E67CD8-609A-475A-B748-CFCC5318A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36" name="Arc 1135">
                    <a:extLst>
                      <a:ext uri="{FF2B5EF4-FFF2-40B4-BE49-F238E27FC236}">
                        <a16:creationId xmlns:a16="http://schemas.microsoft.com/office/drawing/2014/main" id="{925DB438-C0A0-4F12-B95F-0A4A5DD5F4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7" name="Arc 1136">
                    <a:extLst>
                      <a:ext uri="{FF2B5EF4-FFF2-40B4-BE49-F238E27FC236}">
                        <a16:creationId xmlns:a16="http://schemas.microsoft.com/office/drawing/2014/main" id="{1FCCBD53-108A-452D-B4C8-24F5C430B870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8" name="Arc 1137">
                    <a:extLst>
                      <a:ext uri="{FF2B5EF4-FFF2-40B4-BE49-F238E27FC236}">
                        <a16:creationId xmlns:a16="http://schemas.microsoft.com/office/drawing/2014/main" id="{921D0830-F93D-424E-AB76-973A6950B2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9" name="Arc 1138">
                    <a:extLst>
                      <a:ext uri="{FF2B5EF4-FFF2-40B4-BE49-F238E27FC236}">
                        <a16:creationId xmlns:a16="http://schemas.microsoft.com/office/drawing/2014/main" id="{0DAFDA21-8B84-4DDF-9AB6-7BAD27C1F6F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04" name="Group 1103">
                  <a:extLst>
                    <a:ext uri="{FF2B5EF4-FFF2-40B4-BE49-F238E27FC236}">
                      <a16:creationId xmlns:a16="http://schemas.microsoft.com/office/drawing/2014/main" id="{100115DD-29E5-4E9B-A408-316806491A6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4" name="Arc 1123">
                    <a:extLst>
                      <a:ext uri="{FF2B5EF4-FFF2-40B4-BE49-F238E27FC236}">
                        <a16:creationId xmlns:a16="http://schemas.microsoft.com/office/drawing/2014/main" id="{1D1292C4-8E9A-4272-9DA9-9B3FA99087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5" name="Arc 1124">
                    <a:extLst>
                      <a:ext uri="{FF2B5EF4-FFF2-40B4-BE49-F238E27FC236}">
                        <a16:creationId xmlns:a16="http://schemas.microsoft.com/office/drawing/2014/main" id="{758A77C1-6A86-48C5-B85E-198C9C2500F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6" name="Arc 1125">
                    <a:extLst>
                      <a:ext uri="{FF2B5EF4-FFF2-40B4-BE49-F238E27FC236}">
                        <a16:creationId xmlns:a16="http://schemas.microsoft.com/office/drawing/2014/main" id="{3815ECDD-5764-4E94-B9DB-C9BE6653167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7" name="Arc 1126">
                    <a:extLst>
                      <a:ext uri="{FF2B5EF4-FFF2-40B4-BE49-F238E27FC236}">
                        <a16:creationId xmlns:a16="http://schemas.microsoft.com/office/drawing/2014/main" id="{C56FDFD1-F6BD-44D1-9ADF-D37DF4D159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C6FB7FD5-7AF4-4D3A-BFA5-0AE97D895E4E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40DECCDD-A67D-42CA-B38A-72B41BAA9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F1E0DC1-943E-4F7E-939E-FD77875BF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6E653F8D-46F1-4B26-8ED0-75DABABC3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9" name="Group 1108">
                  <a:extLst>
                    <a:ext uri="{FF2B5EF4-FFF2-40B4-BE49-F238E27FC236}">
                      <a16:creationId xmlns:a16="http://schemas.microsoft.com/office/drawing/2014/main" id="{FCEB2B6B-41D4-4286-B2F8-7C9E0ED19C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0" name="Arc 1119">
                    <a:extLst>
                      <a:ext uri="{FF2B5EF4-FFF2-40B4-BE49-F238E27FC236}">
                        <a16:creationId xmlns:a16="http://schemas.microsoft.com/office/drawing/2014/main" id="{E5A9C0B2-2BCE-4909-8BFB-217DE5008F0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1" name="Arc 1120">
                    <a:extLst>
                      <a:ext uri="{FF2B5EF4-FFF2-40B4-BE49-F238E27FC236}">
                        <a16:creationId xmlns:a16="http://schemas.microsoft.com/office/drawing/2014/main" id="{87921511-5888-4D57-BE29-B706B9B6407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2" name="Arc 1121">
                    <a:extLst>
                      <a:ext uri="{FF2B5EF4-FFF2-40B4-BE49-F238E27FC236}">
                        <a16:creationId xmlns:a16="http://schemas.microsoft.com/office/drawing/2014/main" id="{AC9B8977-8487-4641-95A6-F92C605C97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3" name="Arc 1122">
                    <a:extLst>
                      <a:ext uri="{FF2B5EF4-FFF2-40B4-BE49-F238E27FC236}">
                        <a16:creationId xmlns:a16="http://schemas.microsoft.com/office/drawing/2014/main" id="{3CA35502-BEF9-4448-AE8A-9ADF8C1E85E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10" name="Rectangle 1109">
                  <a:extLst>
                    <a:ext uri="{FF2B5EF4-FFF2-40B4-BE49-F238E27FC236}">
                      <a16:creationId xmlns:a16="http://schemas.microsoft.com/office/drawing/2014/main" id="{60DCF70C-792D-4A3F-8B9A-6B83886F539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7E29A81-646B-4CCF-95CD-2375633F56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4187F91D-5924-4A06-8030-B97D9CEA8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EC172B0D-1DC1-48F2-A122-429D12A91B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D350EB9C-BA6F-4803-AD87-7638C6A4DA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5" name="Oval 1114">
                  <a:extLst>
                    <a:ext uri="{FF2B5EF4-FFF2-40B4-BE49-F238E27FC236}">
                      <a16:creationId xmlns:a16="http://schemas.microsoft.com/office/drawing/2014/main" id="{C90626B1-4D73-4B65-87B9-88DA085FA029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Oval 1115">
                  <a:extLst>
                    <a:ext uri="{FF2B5EF4-FFF2-40B4-BE49-F238E27FC236}">
                      <a16:creationId xmlns:a16="http://schemas.microsoft.com/office/drawing/2014/main" id="{2B29B6C0-8BC4-4AC3-AFD8-381E2AE9CB96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Oval 1116">
                  <a:extLst>
                    <a:ext uri="{FF2B5EF4-FFF2-40B4-BE49-F238E27FC236}">
                      <a16:creationId xmlns:a16="http://schemas.microsoft.com/office/drawing/2014/main" id="{4B988035-E02E-48C9-8620-30486B07EA4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9BB89E26-1E8D-4EF3-85B0-4C51AEE76EA7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93" name="Straight Arrow Connector 1092">
                <a:extLst>
                  <a:ext uri="{FF2B5EF4-FFF2-40B4-BE49-F238E27FC236}">
                    <a16:creationId xmlns:a16="http://schemas.microsoft.com/office/drawing/2014/main" id="{37D9DAA2-8134-4C6D-B962-FA157FE8871E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4" name="Straight Arrow Connector 1093">
                <a:extLst>
                  <a:ext uri="{FF2B5EF4-FFF2-40B4-BE49-F238E27FC236}">
                    <a16:creationId xmlns:a16="http://schemas.microsoft.com/office/drawing/2014/main" id="{ADEC292F-EBAB-4DCF-8926-15ABBECDAC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89CBD4E9-49D7-4CCA-A123-035B548649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0EA59A80-AE91-4CB1-A78A-C5DFC69CF1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8" name="Group 627">
              <a:extLst>
                <a:ext uri="{FF2B5EF4-FFF2-40B4-BE49-F238E27FC236}">
                  <a16:creationId xmlns:a16="http://schemas.microsoft.com/office/drawing/2014/main" id="{D1C2FEE8-4F02-402E-AA63-7563D2DC620B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1044" name="Group 1043">
                <a:extLst>
                  <a:ext uri="{FF2B5EF4-FFF2-40B4-BE49-F238E27FC236}">
                    <a16:creationId xmlns:a16="http://schemas.microsoft.com/office/drawing/2014/main" id="{58E59E32-4932-40A4-B1C8-098665CC8759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053" name="Straight Connector 1052">
                  <a:extLst>
                    <a:ext uri="{FF2B5EF4-FFF2-40B4-BE49-F238E27FC236}">
                      <a16:creationId xmlns:a16="http://schemas.microsoft.com/office/drawing/2014/main" id="{2BBDB96F-A7CE-40FC-9106-F15077D9E9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4" name="Straight Connector 1053">
                  <a:extLst>
                    <a:ext uri="{FF2B5EF4-FFF2-40B4-BE49-F238E27FC236}">
                      <a16:creationId xmlns:a16="http://schemas.microsoft.com/office/drawing/2014/main" id="{4588D3B1-E3C8-4032-8DB1-148FEAE2A8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55" name="Group 1054">
                  <a:extLst>
                    <a:ext uri="{FF2B5EF4-FFF2-40B4-BE49-F238E27FC236}">
                      <a16:creationId xmlns:a16="http://schemas.microsoft.com/office/drawing/2014/main" id="{045D4445-F002-4AC1-8B20-989D27A04727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080" name="Straight Connector 1079">
                    <a:extLst>
                      <a:ext uri="{FF2B5EF4-FFF2-40B4-BE49-F238E27FC236}">
                        <a16:creationId xmlns:a16="http://schemas.microsoft.com/office/drawing/2014/main" id="{6AC7B4FB-3256-40EA-8268-0EDDB9933D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EAA10F2F-C6FB-407F-B600-913A6CE88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F429D12-7AC8-4B25-A783-907C9AF9CA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39F0D488-8255-48AD-A055-6FC3EC0C87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E6646E37-85D0-474E-99C8-F53195C44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CF1949C0-4373-4AB7-A49C-0FAFF8B564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AB0151AB-45A6-4B23-8CCF-5D7B4C98D8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7" name="Straight Connector 1086">
                    <a:extLst>
                      <a:ext uri="{FF2B5EF4-FFF2-40B4-BE49-F238E27FC236}">
                        <a16:creationId xmlns:a16="http://schemas.microsoft.com/office/drawing/2014/main" id="{30EEB98C-97B6-4B12-856E-DCB4FDC04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088" name="Arc 1087">
                    <a:extLst>
                      <a:ext uri="{FF2B5EF4-FFF2-40B4-BE49-F238E27FC236}">
                        <a16:creationId xmlns:a16="http://schemas.microsoft.com/office/drawing/2014/main" id="{7205FFBF-B89B-423E-AC2A-F416BC6FD3F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9" name="Arc 1088">
                    <a:extLst>
                      <a:ext uri="{FF2B5EF4-FFF2-40B4-BE49-F238E27FC236}">
                        <a16:creationId xmlns:a16="http://schemas.microsoft.com/office/drawing/2014/main" id="{AB29D22E-9488-4360-82B3-8638FF69C49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0" name="Arc 1089">
                    <a:extLst>
                      <a:ext uri="{FF2B5EF4-FFF2-40B4-BE49-F238E27FC236}">
                        <a16:creationId xmlns:a16="http://schemas.microsoft.com/office/drawing/2014/main" id="{046E5D8B-98A1-49D5-AD13-6ECE222F535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C9A5CFD2-B054-4AB9-B78E-FDB430A75F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56" name="Group 1055">
                  <a:extLst>
                    <a:ext uri="{FF2B5EF4-FFF2-40B4-BE49-F238E27FC236}">
                      <a16:creationId xmlns:a16="http://schemas.microsoft.com/office/drawing/2014/main" id="{965AB887-17D4-43F6-85B5-0D4CF9494928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6" name="Arc 1075">
                    <a:extLst>
                      <a:ext uri="{FF2B5EF4-FFF2-40B4-BE49-F238E27FC236}">
                        <a16:creationId xmlns:a16="http://schemas.microsoft.com/office/drawing/2014/main" id="{FF0636E1-9916-4BAB-B4D2-36809867FF4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7" name="Arc 1076">
                    <a:extLst>
                      <a:ext uri="{FF2B5EF4-FFF2-40B4-BE49-F238E27FC236}">
                        <a16:creationId xmlns:a16="http://schemas.microsoft.com/office/drawing/2014/main" id="{0D4B5FD7-B66B-4BEC-ACA0-1393B746719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8" name="Arc 1077">
                    <a:extLst>
                      <a:ext uri="{FF2B5EF4-FFF2-40B4-BE49-F238E27FC236}">
                        <a16:creationId xmlns:a16="http://schemas.microsoft.com/office/drawing/2014/main" id="{5590EE86-5D74-4133-AF32-C650012B17D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9" name="Arc 1078">
                    <a:extLst>
                      <a:ext uri="{FF2B5EF4-FFF2-40B4-BE49-F238E27FC236}">
                        <a16:creationId xmlns:a16="http://schemas.microsoft.com/office/drawing/2014/main" id="{CB8AE7EC-00F7-4AD6-A1C2-16E2176A4E4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57" name="Rectangle 1056">
                  <a:extLst>
                    <a:ext uri="{FF2B5EF4-FFF2-40B4-BE49-F238E27FC236}">
                      <a16:creationId xmlns:a16="http://schemas.microsoft.com/office/drawing/2014/main" id="{7BCBAA1E-ABDB-434A-87AA-3709FB73B32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58" name="Straight Connector 1057">
                  <a:extLst>
                    <a:ext uri="{FF2B5EF4-FFF2-40B4-BE49-F238E27FC236}">
                      <a16:creationId xmlns:a16="http://schemas.microsoft.com/office/drawing/2014/main" id="{5D1F6893-902A-4ED6-9EF5-397A7A8EA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9" name="Straight Connector 1058">
                  <a:extLst>
                    <a:ext uri="{FF2B5EF4-FFF2-40B4-BE49-F238E27FC236}">
                      <a16:creationId xmlns:a16="http://schemas.microsoft.com/office/drawing/2014/main" id="{490336D9-A201-4FB1-A1FF-423A7DAE1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0" name="Straight Connector 1059">
                  <a:extLst>
                    <a:ext uri="{FF2B5EF4-FFF2-40B4-BE49-F238E27FC236}">
                      <a16:creationId xmlns:a16="http://schemas.microsoft.com/office/drawing/2014/main" id="{B376C270-C43A-4E31-AC88-91E1532EF8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F6EEAB0B-AE11-4208-B910-E071236D07BE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2" name="Arc 1071">
                    <a:extLst>
                      <a:ext uri="{FF2B5EF4-FFF2-40B4-BE49-F238E27FC236}">
                        <a16:creationId xmlns:a16="http://schemas.microsoft.com/office/drawing/2014/main" id="{78C5C702-78CF-4D50-879D-1036AA0B5D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3" name="Arc 1072">
                    <a:extLst>
                      <a:ext uri="{FF2B5EF4-FFF2-40B4-BE49-F238E27FC236}">
                        <a16:creationId xmlns:a16="http://schemas.microsoft.com/office/drawing/2014/main" id="{B74C8984-9B83-413B-9D95-616A205D3A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4" name="Arc 1073">
                    <a:extLst>
                      <a:ext uri="{FF2B5EF4-FFF2-40B4-BE49-F238E27FC236}">
                        <a16:creationId xmlns:a16="http://schemas.microsoft.com/office/drawing/2014/main" id="{AC8E0FE8-F080-4E02-9B9C-BD0A02F5484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5" name="Arc 1074">
                    <a:extLst>
                      <a:ext uri="{FF2B5EF4-FFF2-40B4-BE49-F238E27FC236}">
                        <a16:creationId xmlns:a16="http://schemas.microsoft.com/office/drawing/2014/main" id="{E98AD9A0-CCF4-4009-855D-30766D5C6B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2" name="Rectangle 1061">
                  <a:extLst>
                    <a:ext uri="{FF2B5EF4-FFF2-40B4-BE49-F238E27FC236}">
                      <a16:creationId xmlns:a16="http://schemas.microsoft.com/office/drawing/2014/main" id="{565E3B20-97B8-443B-99F3-CDB0549E74D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63" name="Straight Connector 1062">
                  <a:extLst>
                    <a:ext uri="{FF2B5EF4-FFF2-40B4-BE49-F238E27FC236}">
                      <a16:creationId xmlns:a16="http://schemas.microsoft.com/office/drawing/2014/main" id="{908C3B8E-859D-449F-B8F9-96C41D7B9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4" name="Straight Connector 1063">
                  <a:extLst>
                    <a:ext uri="{FF2B5EF4-FFF2-40B4-BE49-F238E27FC236}">
                      <a16:creationId xmlns:a16="http://schemas.microsoft.com/office/drawing/2014/main" id="{0BB1ABA6-CDCE-48AC-B580-E5FC3F94F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5" name="Straight Connector 1064">
                  <a:extLst>
                    <a:ext uri="{FF2B5EF4-FFF2-40B4-BE49-F238E27FC236}">
                      <a16:creationId xmlns:a16="http://schemas.microsoft.com/office/drawing/2014/main" id="{1CBEAD20-BAD5-4F64-B689-0A1F3EEA1A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6" name="Straight Connector 1065">
                  <a:extLst>
                    <a:ext uri="{FF2B5EF4-FFF2-40B4-BE49-F238E27FC236}">
                      <a16:creationId xmlns:a16="http://schemas.microsoft.com/office/drawing/2014/main" id="{D34F8A50-AB98-400E-9661-FE7D20C0B8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67" name="Oval 1066">
                  <a:extLst>
                    <a:ext uri="{FF2B5EF4-FFF2-40B4-BE49-F238E27FC236}">
                      <a16:creationId xmlns:a16="http://schemas.microsoft.com/office/drawing/2014/main" id="{F9D2B5F8-D593-465B-A372-1CAEC163762D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Oval 1067">
                  <a:extLst>
                    <a:ext uri="{FF2B5EF4-FFF2-40B4-BE49-F238E27FC236}">
                      <a16:creationId xmlns:a16="http://schemas.microsoft.com/office/drawing/2014/main" id="{CB2B6213-C975-441E-8832-DED8173FA7D5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Oval 1068">
                  <a:extLst>
                    <a:ext uri="{FF2B5EF4-FFF2-40B4-BE49-F238E27FC236}">
                      <a16:creationId xmlns:a16="http://schemas.microsoft.com/office/drawing/2014/main" id="{990590E1-8D29-4257-8AED-9FE8932BDFF7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Oval 1069">
                  <a:extLst>
                    <a:ext uri="{FF2B5EF4-FFF2-40B4-BE49-F238E27FC236}">
                      <a16:creationId xmlns:a16="http://schemas.microsoft.com/office/drawing/2014/main" id="{87525A49-7C03-4E01-BBAB-881EFBB6F9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E65F6BD-7F3B-4F6E-B8EE-D9A46E25FAF9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75B17189-913B-46A5-A690-F8DB41D053B8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7" name="Straight Arrow Connector 1046">
                <a:extLst>
                  <a:ext uri="{FF2B5EF4-FFF2-40B4-BE49-F238E27FC236}">
                    <a16:creationId xmlns:a16="http://schemas.microsoft.com/office/drawing/2014/main" id="{ECD1945A-E4DC-4632-9A7F-05BC73133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8" name="Straight Arrow Connector 1047">
                <a:extLst>
                  <a:ext uri="{FF2B5EF4-FFF2-40B4-BE49-F238E27FC236}">
                    <a16:creationId xmlns:a16="http://schemas.microsoft.com/office/drawing/2014/main" id="{1440FFCD-E5ED-42EF-B95E-F09BA9402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4705587-DB31-4EE9-8199-4B2642D1A7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8567ABA7-2C78-421F-AD13-BA53C0729F5F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2" name="Straight Arrow Connector 631">
              <a:extLst>
                <a:ext uri="{FF2B5EF4-FFF2-40B4-BE49-F238E27FC236}">
                  <a16:creationId xmlns:a16="http://schemas.microsoft.com/office/drawing/2014/main" id="{17109416-89B2-472B-9E1C-F6C563B61357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7" name="Straight Connector 636">
              <a:extLst>
                <a:ext uri="{FF2B5EF4-FFF2-40B4-BE49-F238E27FC236}">
                  <a16:creationId xmlns:a16="http://schemas.microsoft.com/office/drawing/2014/main" id="{85734B46-2AB7-4FB7-A63B-251C516D49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831D3F5B-3221-4411-A664-BA87342B8B5A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7F981980-3000-44ED-84C3-8F73FB8B3DB8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A3000119-D3A3-46FB-9623-9E9378C8DFE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C9E8CEAF-A5D3-4500-9A8D-A2B0BC4E6AAF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5" name="Straight Arrow Connector 644">
              <a:extLst>
                <a:ext uri="{FF2B5EF4-FFF2-40B4-BE49-F238E27FC236}">
                  <a16:creationId xmlns:a16="http://schemas.microsoft.com/office/drawing/2014/main" id="{4ADD2E70-5C81-401E-B9B5-A79646C0EC25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17F7B0EF-8893-4DF3-860F-1297BF755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4E3B6AB5-3FD0-4679-87BC-1C4D49FC8F8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47FBCFD3-A0E0-47F0-93F2-9ABFAD8D7920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345BD318-AAE7-4E6E-AE82-77BBEF3AAD1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C4246F69-C625-4C3F-9F11-E74C210797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Arc 653">
              <a:extLst>
                <a:ext uri="{FF2B5EF4-FFF2-40B4-BE49-F238E27FC236}">
                  <a16:creationId xmlns:a16="http://schemas.microsoft.com/office/drawing/2014/main" id="{79249EB4-6CE0-4D9E-BC26-63A70F32D0E9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Connector 654">
              <a:extLst>
                <a:ext uri="{FF2B5EF4-FFF2-40B4-BE49-F238E27FC236}">
                  <a16:creationId xmlns:a16="http://schemas.microsoft.com/office/drawing/2014/main" id="{833A5586-AE8F-4507-8C1B-B14860A11C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68109BB5-0A4D-461D-818A-906B5949A9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B8EFC2F3-CEE3-41B0-A563-C078FAC2A0E9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D74CD4B9-E7E2-441D-928D-AC1266327CA8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1918E3A-AD66-4F9C-801E-C87D8D142E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3E8D0295-FA58-475B-9EC8-B3C73E8E9F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2435091"/>
              <a:ext cx="19050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69196EE3-5617-4493-B157-289318389F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3048659"/>
              <a:ext cx="20239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07" name="Oval 1006">
              <a:extLst>
                <a:ext uri="{FF2B5EF4-FFF2-40B4-BE49-F238E27FC236}">
                  <a16:creationId xmlns:a16="http://schemas.microsoft.com/office/drawing/2014/main" id="{A5787E8D-2BD0-49BE-858A-1AA3E283023B}"/>
                </a:ext>
              </a:extLst>
            </p:cNvPr>
            <p:cNvSpPr/>
            <p:nvPr/>
          </p:nvSpPr>
          <p:spPr bwMode="auto">
            <a:xfrm flipH="1">
              <a:off x="531188" y="270939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3F609BA0-B1DE-4673-B0B0-EB0B700A30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1E4C19E5-6483-491E-A1A6-7F4C948F5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4250" y="4683784"/>
              <a:ext cx="1619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DC702CD5-F749-4034-8327-0E2403796ABB}"/>
                </a:ext>
              </a:extLst>
            </p:cNvPr>
            <p:cNvSpPr/>
            <p:nvPr/>
          </p:nvSpPr>
          <p:spPr bwMode="auto">
            <a:xfrm flipH="1">
              <a:off x="512932" y="431277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12" name="Straight Connector 1011">
              <a:extLst>
                <a:ext uri="{FF2B5EF4-FFF2-40B4-BE49-F238E27FC236}">
                  <a16:creationId xmlns:a16="http://schemas.microsoft.com/office/drawing/2014/main" id="{0A49A733-D623-43B1-8D25-B77F65D72F9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0575" y="5693434"/>
              <a:ext cx="34844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C16DEE14-CB0C-4E13-880D-CD85FB132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58" y="2771775"/>
              <a:ext cx="0" cy="15387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Connector 1014">
              <a:extLst>
                <a:ext uri="{FF2B5EF4-FFF2-40B4-BE49-F238E27FC236}">
                  <a16:creationId xmlns:a16="http://schemas.microsoft.com/office/drawing/2014/main" id="{3FBAE4D5-B1F1-4DA3-A184-32A0CD2C1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0576" y="4367682"/>
              <a:ext cx="0" cy="13306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2" name="Straight Arrow Connector 1021">
              <a:extLst>
                <a:ext uri="{FF2B5EF4-FFF2-40B4-BE49-F238E27FC236}">
                  <a16:creationId xmlns:a16="http://schemas.microsoft.com/office/drawing/2014/main" id="{D1619ED8-CE9C-4E12-9A31-E37A97D3E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4" name="Straight Arrow Connector 1023">
              <a:extLst>
                <a:ext uri="{FF2B5EF4-FFF2-40B4-BE49-F238E27FC236}">
                  <a16:creationId xmlns:a16="http://schemas.microsoft.com/office/drawing/2014/main" id="{1C542F2D-8530-471C-BA0C-FBB9F8278B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287860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/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5E2A17C7-58D4-4ACC-AEB4-AAC24B929B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47721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28" name="Arc 1027">
              <a:extLst>
                <a:ext uri="{FF2B5EF4-FFF2-40B4-BE49-F238E27FC236}">
                  <a16:creationId xmlns:a16="http://schemas.microsoft.com/office/drawing/2014/main" id="{9B7B505A-3FB4-41E3-A481-7F5AA59D32EF}"/>
                </a:ext>
              </a:extLst>
            </p:cNvPr>
            <p:cNvSpPr/>
            <p:nvPr/>
          </p:nvSpPr>
          <p:spPr bwMode="auto">
            <a:xfrm rot="16200000">
              <a:off x="762792" y="270319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0" name="Arc 1029">
              <a:extLst>
                <a:ext uri="{FF2B5EF4-FFF2-40B4-BE49-F238E27FC236}">
                  <a16:creationId xmlns:a16="http://schemas.microsoft.com/office/drawing/2014/main" id="{B6F54589-61F6-4B66-9FA0-BC0586D09835}"/>
                </a:ext>
              </a:extLst>
            </p:cNvPr>
            <p:cNvSpPr/>
            <p:nvPr/>
          </p:nvSpPr>
          <p:spPr bwMode="auto">
            <a:xfrm rot="16200000">
              <a:off x="758029" y="43010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328A7596-ED01-4C88-9DE4-ABFCF0D141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167" y="1426369"/>
              <a:ext cx="0" cy="12847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35" name="Group 1034">
              <a:extLst>
                <a:ext uri="{FF2B5EF4-FFF2-40B4-BE49-F238E27FC236}">
                  <a16:creationId xmlns:a16="http://schemas.microsoft.com/office/drawing/2014/main" id="{49242321-371C-4AC5-813B-4207FA144E2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354E5F-7D79-43AE-AEE2-802A1473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A56E2F58-3976-4FFB-9B3F-FDE16D6EB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47AA67B4-4866-4FAD-A5CA-CA3DA5701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ECCC2456-93A3-4F18-9786-7BFFC6FA0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1417A48B-BA86-4F6E-9817-4B7003A2E1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B1CCD333-DCB6-45E2-8F4C-9AFFB5FCA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CD94AD6A-1378-4696-B9F6-B6864354D4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89B6D0DD-00BC-40FA-9B2F-FC0B0E473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1D9ECFD4-373A-4F1C-A887-028F84D28D4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4107" y="2433312"/>
              <a:ext cx="0" cy="61786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3" name="Straight Connector 1572">
              <a:extLst>
                <a:ext uri="{FF2B5EF4-FFF2-40B4-BE49-F238E27FC236}">
                  <a16:creationId xmlns:a16="http://schemas.microsoft.com/office/drawing/2014/main" id="{03E600D2-A8FB-403B-9CB0-058A0AEC89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52450" y="2740684"/>
              <a:ext cx="4032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EC3A32D9-6924-4CE9-AA04-5910D256A4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85842" y="4057651"/>
              <a:ext cx="0" cy="6222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5" name="Straight Connector 1574">
              <a:extLst>
                <a:ext uri="{FF2B5EF4-FFF2-40B4-BE49-F238E27FC236}">
                  <a16:creationId xmlns:a16="http://schemas.microsoft.com/office/drawing/2014/main" id="{03F7D45B-F4D6-472D-AF02-C66347108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8326" y="4340884"/>
              <a:ext cx="4190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64102A24-CFEB-4C99-8235-B149293281FC}"/>
              </a:ext>
            </a:extLst>
          </p:cNvPr>
          <p:cNvSpPr/>
          <p:nvPr/>
        </p:nvSpPr>
        <p:spPr>
          <a:xfrm>
            <a:off x="4182110" y="1244868"/>
            <a:ext cx="463296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As the IEC60076-1 standard has stated, the notation is </a:t>
            </a:r>
            <a:r>
              <a:rPr lang="en-US" sz="1200" b="1" dirty="0">
                <a:latin typeface="Times" panose="02020603050405020304" pitchFamily="18" charset="0"/>
                <a:cs typeface="Times" panose="02020603050405020304" pitchFamily="18" charset="0"/>
              </a:rPr>
              <a:t>HV-LV</a:t>
            </a: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 in sequence. Therefore, this step-up transformer with a delta-connected primary, and star-connected secondary, is not written as ‘dY1’, but ‘Yd1’. The 1 indicates the LV winding lags the HV by 30 degrees.</a:t>
            </a:r>
          </a:p>
          <a:p>
            <a:pPr algn="just"/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Note that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BDC988A-E90F-4B32-8273-300CEB381BE4}"/>
              </a:ext>
            </a:extLst>
          </p:cNvPr>
          <p:cNvSpPr/>
          <p:nvPr/>
        </p:nvSpPr>
        <p:spPr>
          <a:xfrm>
            <a:off x="4267200" y="5916275"/>
            <a:ext cx="214884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700" dirty="0"/>
              <a:t>https://en.wikipedia.org/wiki/Vector_group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B0415C-76C2-45ED-8D64-06FEEE510834}"/>
              </a:ext>
            </a:extLst>
          </p:cNvPr>
          <p:cNvSpPr/>
          <p:nvPr/>
        </p:nvSpPr>
        <p:spPr>
          <a:xfrm>
            <a:off x="6395121" y="5576203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YNd1</a:t>
            </a:r>
            <a:endParaRPr lang="en-US" sz="2400" b="1" dirty="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2164164-B737-49CD-8571-63C7B9F99BD0}"/>
              </a:ext>
            </a:extLst>
          </p:cNvPr>
          <p:cNvGrpSpPr/>
          <p:nvPr/>
        </p:nvGrpSpPr>
        <p:grpSpPr>
          <a:xfrm>
            <a:off x="4871225" y="3777765"/>
            <a:ext cx="1737385" cy="1758154"/>
            <a:chOff x="4871225" y="3777765"/>
            <a:chExt cx="1737385" cy="1758154"/>
          </a:xfrm>
        </p:grpSpPr>
        <p:cxnSp>
          <p:nvCxnSpPr>
            <p:cNvPr id="634" name="Straight Arrow Connector 633">
              <a:extLst>
                <a:ext uri="{FF2B5EF4-FFF2-40B4-BE49-F238E27FC236}">
                  <a16:creationId xmlns:a16="http://schemas.microsoft.com/office/drawing/2014/main" id="{C1B1578B-5F89-470E-8E4C-83CD744DE6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644122" y="4408519"/>
              <a:ext cx="218527" cy="39064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8" name="Straight Arrow Connector 657">
              <a:extLst>
                <a:ext uri="{FF2B5EF4-FFF2-40B4-BE49-F238E27FC236}">
                  <a16:creationId xmlns:a16="http://schemas.microsoft.com/office/drawing/2014/main" id="{95705157-3079-4ECD-B584-756F91D8F53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643543" y="3975100"/>
              <a:ext cx="0" cy="8327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9" name="Straight Arrow Connector 658">
              <a:extLst>
                <a:ext uri="{FF2B5EF4-FFF2-40B4-BE49-F238E27FC236}">
                  <a16:creationId xmlns:a16="http://schemas.microsoft.com/office/drawing/2014/main" id="{74BCA781-3D51-465F-ACD4-04C20BD43CA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22850" y="4795718"/>
              <a:ext cx="623488" cy="4176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0" name="Straight Arrow Connector 659">
              <a:extLst>
                <a:ext uri="{FF2B5EF4-FFF2-40B4-BE49-F238E27FC236}">
                  <a16:creationId xmlns:a16="http://schemas.microsoft.com/office/drawing/2014/main" id="{71DB33AD-2B04-4E9C-A851-ED8DB8C30E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47322" y="4801610"/>
              <a:ext cx="702678" cy="41809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1" name="TextBox 660">
                  <a:extLst>
                    <a:ext uri="{FF2B5EF4-FFF2-40B4-BE49-F238E27FC236}">
                      <a16:creationId xmlns:a16="http://schemas.microsoft.com/office/drawing/2014/main" id="{B964B77A-BF39-41CF-98AB-35D78CA63D73}"/>
                    </a:ext>
                  </a:extLst>
                </p:cNvPr>
                <p:cNvSpPr txBox="1"/>
                <p:nvPr/>
              </p:nvSpPr>
              <p:spPr>
                <a:xfrm flipH="1">
                  <a:off x="5496395" y="377776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1" name="TextBox 660">
                  <a:extLst>
                    <a:ext uri="{FF2B5EF4-FFF2-40B4-BE49-F238E27FC236}">
                      <a16:creationId xmlns:a16="http://schemas.microsoft.com/office/drawing/2014/main" id="{B964B77A-BF39-41CF-98AB-35D78CA6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496395" y="377776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2" name="TextBox 661">
                  <a:extLst>
                    <a:ext uri="{FF2B5EF4-FFF2-40B4-BE49-F238E27FC236}">
                      <a16:creationId xmlns:a16="http://schemas.microsoft.com/office/drawing/2014/main" id="{F31B96C5-5B0E-4C9D-88E0-DD565E091521}"/>
                    </a:ext>
                  </a:extLst>
                </p:cNvPr>
                <p:cNvSpPr txBox="1"/>
                <p:nvPr/>
              </p:nvSpPr>
              <p:spPr>
                <a:xfrm flipH="1">
                  <a:off x="5740135" y="4227272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2" name="TextBox 661">
                  <a:extLst>
                    <a:ext uri="{FF2B5EF4-FFF2-40B4-BE49-F238E27FC236}">
                      <a16:creationId xmlns:a16="http://schemas.microsoft.com/office/drawing/2014/main" id="{F31B96C5-5B0E-4C9D-88E0-DD565E0915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40135" y="4227272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3" name="TextBox 662">
                  <a:extLst>
                    <a:ext uri="{FF2B5EF4-FFF2-40B4-BE49-F238E27FC236}">
                      <a16:creationId xmlns:a16="http://schemas.microsoft.com/office/drawing/2014/main" id="{BFDDA6E9-6921-4BDA-A1B2-753FA8745265}"/>
                    </a:ext>
                  </a:extLst>
                </p:cNvPr>
                <p:cNvSpPr txBox="1"/>
                <p:nvPr/>
              </p:nvSpPr>
              <p:spPr>
                <a:xfrm flipH="1">
                  <a:off x="6243619" y="529073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3" name="TextBox 662">
                  <a:extLst>
                    <a:ext uri="{FF2B5EF4-FFF2-40B4-BE49-F238E27FC236}">
                      <a16:creationId xmlns:a16="http://schemas.microsoft.com/office/drawing/2014/main" id="{BFDDA6E9-6921-4BDA-A1B2-753FA87452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243619" y="5290730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4" name="TextBox 663">
                  <a:extLst>
                    <a:ext uri="{FF2B5EF4-FFF2-40B4-BE49-F238E27FC236}">
                      <a16:creationId xmlns:a16="http://schemas.microsoft.com/office/drawing/2014/main" id="{6C5B6432-1AD1-4C0D-B3FB-8E60762FE179}"/>
                    </a:ext>
                  </a:extLst>
                </p:cNvPr>
                <p:cNvSpPr txBox="1"/>
                <p:nvPr/>
              </p:nvSpPr>
              <p:spPr>
                <a:xfrm flipH="1">
                  <a:off x="4871225" y="5294420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4" name="TextBox 663">
                  <a:extLst>
                    <a:ext uri="{FF2B5EF4-FFF2-40B4-BE49-F238E27FC236}">
                      <a16:creationId xmlns:a16="http://schemas.microsoft.com/office/drawing/2014/main" id="{6C5B6432-1AD1-4C0D-B3FB-8E60762FE1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71225" y="5294420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92" name="Straight Arrow Connector 691">
              <a:extLst>
                <a:ext uri="{FF2B5EF4-FFF2-40B4-BE49-F238E27FC236}">
                  <a16:creationId xmlns:a16="http://schemas.microsoft.com/office/drawing/2014/main" id="{43F36CA9-2882-4B8A-85B1-4B2EFE5677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44122" y="4801425"/>
              <a:ext cx="218527" cy="39064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93" name="Straight Arrow Connector 692">
              <a:extLst>
                <a:ext uri="{FF2B5EF4-FFF2-40B4-BE49-F238E27FC236}">
                  <a16:creationId xmlns:a16="http://schemas.microsoft.com/office/drawing/2014/main" id="{5DA83E8F-FBCE-4002-B5EB-F0A0D7ADC7A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93506" y="4799168"/>
              <a:ext cx="452997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5" name="TextBox 694">
                  <a:extLst>
                    <a:ext uri="{FF2B5EF4-FFF2-40B4-BE49-F238E27FC236}">
                      <a16:creationId xmlns:a16="http://schemas.microsoft.com/office/drawing/2014/main" id="{CB9BD407-69D0-41C7-9FDE-E4807365775B}"/>
                    </a:ext>
                  </a:extLst>
                </p:cNvPr>
                <p:cNvSpPr txBox="1"/>
                <p:nvPr/>
              </p:nvSpPr>
              <p:spPr>
                <a:xfrm flipH="1">
                  <a:off x="5749660" y="5189297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95" name="TextBox 694">
                  <a:extLst>
                    <a:ext uri="{FF2B5EF4-FFF2-40B4-BE49-F238E27FC236}">
                      <a16:creationId xmlns:a16="http://schemas.microsoft.com/office/drawing/2014/main" id="{CB9BD407-69D0-41C7-9FDE-E480736577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49660" y="5189297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6" name="TextBox 695">
                  <a:extLst>
                    <a:ext uri="{FF2B5EF4-FFF2-40B4-BE49-F238E27FC236}">
                      <a16:creationId xmlns:a16="http://schemas.microsoft.com/office/drawing/2014/main" id="{3A1704E3-2C63-4725-8D23-F4B334F3D704}"/>
                    </a:ext>
                  </a:extLst>
                </p:cNvPr>
                <p:cNvSpPr txBox="1"/>
                <p:nvPr/>
              </p:nvSpPr>
              <p:spPr>
                <a:xfrm flipH="1">
                  <a:off x="4932892" y="4708284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96" name="TextBox 695">
                  <a:extLst>
                    <a:ext uri="{FF2B5EF4-FFF2-40B4-BE49-F238E27FC236}">
                      <a16:creationId xmlns:a16="http://schemas.microsoft.com/office/drawing/2014/main" id="{3A1704E3-2C63-4725-8D23-F4B334F3D7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92" y="4708284"/>
                  <a:ext cx="241669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9DAF130-AA07-4F50-91B9-2972A05BCE47}"/>
              </a:ext>
            </a:extLst>
          </p:cNvPr>
          <p:cNvGrpSpPr/>
          <p:nvPr/>
        </p:nvGrpSpPr>
        <p:grpSpPr>
          <a:xfrm>
            <a:off x="7219686" y="3731727"/>
            <a:ext cx="1736354" cy="1773488"/>
            <a:chOff x="7219686" y="3731727"/>
            <a:chExt cx="1736354" cy="1773488"/>
          </a:xfrm>
        </p:grpSpPr>
        <p:cxnSp>
          <p:nvCxnSpPr>
            <p:cNvPr id="667" name="Straight Arrow Connector 666">
              <a:extLst>
                <a:ext uri="{FF2B5EF4-FFF2-40B4-BE49-F238E27FC236}">
                  <a16:creationId xmlns:a16="http://schemas.microsoft.com/office/drawing/2014/main" id="{38F77B9C-AE41-46E5-98F6-8A3A4EF20F3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27119" y="3940969"/>
              <a:ext cx="382493" cy="7542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8" name="Straight Arrow Connector 667">
              <a:extLst>
                <a:ext uri="{FF2B5EF4-FFF2-40B4-BE49-F238E27FC236}">
                  <a16:creationId xmlns:a16="http://schemas.microsoft.com/office/drawing/2014/main" id="{6ED2206A-8CC7-45A2-86F1-BC766DF7F3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05688" y="4682963"/>
              <a:ext cx="406534" cy="65818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6" name="Straight Arrow Connector 665">
              <a:extLst>
                <a:ext uri="{FF2B5EF4-FFF2-40B4-BE49-F238E27FC236}">
                  <a16:creationId xmlns:a16="http://schemas.microsoft.com/office/drawing/2014/main" id="{0B3BAC86-3015-4BE1-A42A-D099F984FB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809673" y="4241006"/>
              <a:ext cx="0" cy="4500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9" name="Straight Arrow Connector 668">
              <a:extLst>
                <a:ext uri="{FF2B5EF4-FFF2-40B4-BE49-F238E27FC236}">
                  <a16:creationId xmlns:a16="http://schemas.microsoft.com/office/drawing/2014/main" id="{4EAEC952-6532-45CA-886B-E11043B746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10695" y="4687934"/>
              <a:ext cx="90468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0" name="TextBox 669">
                  <a:extLst>
                    <a:ext uri="{FF2B5EF4-FFF2-40B4-BE49-F238E27FC236}">
                      <a16:creationId xmlns:a16="http://schemas.microsoft.com/office/drawing/2014/main" id="{8238E131-EF8C-4845-BAE6-C6024B23B3AD}"/>
                    </a:ext>
                  </a:extLst>
                </p:cNvPr>
                <p:cNvSpPr txBox="1"/>
                <p:nvPr/>
              </p:nvSpPr>
              <p:spPr>
                <a:xfrm flipH="1">
                  <a:off x="7702286" y="4045503"/>
                  <a:ext cx="21935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0" name="TextBox 669">
                  <a:extLst>
                    <a:ext uri="{FF2B5EF4-FFF2-40B4-BE49-F238E27FC236}">
                      <a16:creationId xmlns:a16="http://schemas.microsoft.com/office/drawing/2014/main" id="{8238E131-EF8C-4845-BAE6-C6024B23B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02286" y="4045503"/>
                  <a:ext cx="21935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889" r="-2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1" name="TextBox 670">
                  <a:extLst>
                    <a:ext uri="{FF2B5EF4-FFF2-40B4-BE49-F238E27FC236}">
                      <a16:creationId xmlns:a16="http://schemas.microsoft.com/office/drawing/2014/main" id="{12050A6A-EA3B-4227-B026-AB242F4E8926}"/>
                    </a:ext>
                  </a:extLst>
                </p:cNvPr>
                <p:cNvSpPr txBox="1"/>
                <p:nvPr/>
              </p:nvSpPr>
              <p:spPr>
                <a:xfrm flipH="1">
                  <a:off x="7354868" y="5343632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1" name="TextBox 670">
                  <a:extLst>
                    <a:ext uri="{FF2B5EF4-FFF2-40B4-BE49-F238E27FC236}">
                      <a16:creationId xmlns:a16="http://schemas.microsoft.com/office/drawing/2014/main" id="{12050A6A-EA3B-4227-B026-AB242F4E89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354868" y="5343632"/>
                  <a:ext cx="20563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5152" r="-303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2" name="TextBox 671">
                  <a:extLst>
                    <a:ext uri="{FF2B5EF4-FFF2-40B4-BE49-F238E27FC236}">
                      <a16:creationId xmlns:a16="http://schemas.microsoft.com/office/drawing/2014/main" id="{301DD2C5-7974-4CB3-8E0A-1488C4CB7545}"/>
                    </a:ext>
                  </a:extLst>
                </p:cNvPr>
                <p:cNvSpPr txBox="1"/>
                <p:nvPr/>
              </p:nvSpPr>
              <p:spPr>
                <a:xfrm flipH="1">
                  <a:off x="7315670" y="3731727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2" name="TextBox 671">
                  <a:extLst>
                    <a:ext uri="{FF2B5EF4-FFF2-40B4-BE49-F238E27FC236}">
                      <a16:creationId xmlns:a16="http://schemas.microsoft.com/office/drawing/2014/main" id="{301DD2C5-7974-4CB3-8E0A-1488C4CB75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315670" y="3731727"/>
                  <a:ext cx="229165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3" name="TextBox 672">
                  <a:extLst>
                    <a:ext uri="{FF2B5EF4-FFF2-40B4-BE49-F238E27FC236}">
                      <a16:creationId xmlns:a16="http://schemas.microsoft.com/office/drawing/2014/main" id="{82DC554D-9D04-4022-A500-7E1B5FA9FCE8}"/>
                    </a:ext>
                  </a:extLst>
                </p:cNvPr>
                <p:cNvSpPr txBox="1"/>
                <p:nvPr/>
              </p:nvSpPr>
              <p:spPr>
                <a:xfrm flipH="1">
                  <a:off x="8737582" y="4593539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3" name="TextBox 672">
                  <a:extLst>
                    <a:ext uri="{FF2B5EF4-FFF2-40B4-BE49-F238E27FC236}">
                      <a16:creationId xmlns:a16="http://schemas.microsoft.com/office/drawing/2014/main" id="{82DC554D-9D04-4022-A500-7E1B5FA9FC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37582" y="4593539"/>
                  <a:ext cx="218458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889" r="-555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99" name="Straight Arrow Connector 698">
              <a:extLst>
                <a:ext uri="{FF2B5EF4-FFF2-40B4-BE49-F238E27FC236}">
                  <a16:creationId xmlns:a16="http://schemas.microsoft.com/office/drawing/2014/main" id="{98513FEA-DF64-44D5-BB24-3F31B903EF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09673" y="4693395"/>
              <a:ext cx="403258" cy="16673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02" name="Straight Arrow Connector 701">
              <a:extLst>
                <a:ext uri="{FF2B5EF4-FFF2-40B4-BE49-F238E27FC236}">
                  <a16:creationId xmlns:a16="http://schemas.microsoft.com/office/drawing/2014/main" id="{6EEF7D24-38F9-4A19-9F20-A6BA4844DCA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12831" y="4686251"/>
              <a:ext cx="400051" cy="16911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0" name="TextBox 709">
                  <a:extLst>
                    <a:ext uri="{FF2B5EF4-FFF2-40B4-BE49-F238E27FC236}">
                      <a16:creationId xmlns:a16="http://schemas.microsoft.com/office/drawing/2014/main" id="{DAC97941-6C9C-414C-BECB-5AC59725BBFC}"/>
                    </a:ext>
                  </a:extLst>
                </p:cNvPr>
                <p:cNvSpPr txBox="1"/>
                <p:nvPr/>
              </p:nvSpPr>
              <p:spPr>
                <a:xfrm flipH="1">
                  <a:off x="8222986" y="4775753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10" name="TextBox 709">
                  <a:extLst>
                    <a:ext uri="{FF2B5EF4-FFF2-40B4-BE49-F238E27FC236}">
                      <a16:creationId xmlns:a16="http://schemas.microsoft.com/office/drawing/2014/main" id="{DAC97941-6C9C-414C-BECB-5AC59725BB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22986" y="4775753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1" name="TextBox 710">
                  <a:extLst>
                    <a:ext uri="{FF2B5EF4-FFF2-40B4-BE49-F238E27FC236}">
                      <a16:creationId xmlns:a16="http://schemas.microsoft.com/office/drawing/2014/main" id="{12F99F15-839F-4B34-9204-FA68BD63FEB0}"/>
                    </a:ext>
                  </a:extLst>
                </p:cNvPr>
                <p:cNvSpPr txBox="1"/>
                <p:nvPr/>
              </p:nvSpPr>
              <p:spPr>
                <a:xfrm flipH="1">
                  <a:off x="7219686" y="4756703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11" name="TextBox 710">
                  <a:extLst>
                    <a:ext uri="{FF2B5EF4-FFF2-40B4-BE49-F238E27FC236}">
                      <a16:creationId xmlns:a16="http://schemas.microsoft.com/office/drawing/2014/main" id="{12F99F15-839F-4B34-9204-FA68BD63FE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19686" y="4756703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7349118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3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Step-up Transformer</a:t>
            </a:r>
          </a:p>
        </p:txBody>
      </p:sp>
      <p:sp>
        <p:nvSpPr>
          <p:cNvPr id="622" name="Arrow: Right 621">
            <a:extLst>
              <a:ext uri="{FF2B5EF4-FFF2-40B4-BE49-F238E27FC236}">
                <a16:creationId xmlns:a16="http://schemas.microsoft.com/office/drawing/2014/main" id="{EC994284-3FCE-4370-8E0A-97DFE9BE9F28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01E36D3-8C60-423A-BB2A-EB564510022D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9726FAEC-82A1-4F85-81B2-FD0D3605171B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1140" name="Group 1139">
                <a:extLst>
                  <a:ext uri="{FF2B5EF4-FFF2-40B4-BE49-F238E27FC236}">
                    <a16:creationId xmlns:a16="http://schemas.microsoft.com/office/drawing/2014/main" id="{73AB409B-FBDC-4CD0-87F7-790D71B7EDA3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49" name="Straight Connector 1148">
                  <a:extLst>
                    <a:ext uri="{FF2B5EF4-FFF2-40B4-BE49-F238E27FC236}">
                      <a16:creationId xmlns:a16="http://schemas.microsoft.com/office/drawing/2014/main" id="{E0720A10-5041-4C05-9AAD-E65809093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0" name="Straight Connector 1149">
                  <a:extLst>
                    <a:ext uri="{FF2B5EF4-FFF2-40B4-BE49-F238E27FC236}">
                      <a16:creationId xmlns:a16="http://schemas.microsoft.com/office/drawing/2014/main" id="{D7B6560D-8E44-4324-B170-54954EC034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1" name="Group 1150">
                  <a:extLst>
                    <a:ext uri="{FF2B5EF4-FFF2-40B4-BE49-F238E27FC236}">
                      <a16:creationId xmlns:a16="http://schemas.microsoft.com/office/drawing/2014/main" id="{A6477EC2-E887-4C8E-ABEB-1D8153D1FC8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76" name="Straight Connector 1175">
                    <a:extLst>
                      <a:ext uri="{FF2B5EF4-FFF2-40B4-BE49-F238E27FC236}">
                        <a16:creationId xmlns:a16="http://schemas.microsoft.com/office/drawing/2014/main" id="{48539ABF-269E-4868-967E-F335CD08A4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7" name="Straight Connector 1176">
                    <a:extLst>
                      <a:ext uri="{FF2B5EF4-FFF2-40B4-BE49-F238E27FC236}">
                        <a16:creationId xmlns:a16="http://schemas.microsoft.com/office/drawing/2014/main" id="{7AEBAE9C-D7D3-4D84-AE0B-462B94C22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8" name="Straight Connector 1177">
                    <a:extLst>
                      <a:ext uri="{FF2B5EF4-FFF2-40B4-BE49-F238E27FC236}">
                        <a16:creationId xmlns:a16="http://schemas.microsoft.com/office/drawing/2014/main" id="{FF3FDF57-7B5C-403A-9B01-22A23E54D2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9" name="Straight Connector 1178">
                    <a:extLst>
                      <a:ext uri="{FF2B5EF4-FFF2-40B4-BE49-F238E27FC236}">
                        <a16:creationId xmlns:a16="http://schemas.microsoft.com/office/drawing/2014/main" id="{1F71777A-6130-47F1-B563-AC40FCFECB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0" name="Straight Connector 1179">
                    <a:extLst>
                      <a:ext uri="{FF2B5EF4-FFF2-40B4-BE49-F238E27FC236}">
                        <a16:creationId xmlns:a16="http://schemas.microsoft.com/office/drawing/2014/main" id="{B2301F93-84AB-4EE0-A2DE-20A94C7DE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1" name="Straight Connector 1180">
                    <a:extLst>
                      <a:ext uri="{FF2B5EF4-FFF2-40B4-BE49-F238E27FC236}">
                        <a16:creationId xmlns:a16="http://schemas.microsoft.com/office/drawing/2014/main" id="{41CFC217-821B-4286-8547-5CF32E61E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2" name="Straight Connector 1181">
                    <a:extLst>
                      <a:ext uri="{FF2B5EF4-FFF2-40B4-BE49-F238E27FC236}">
                        <a16:creationId xmlns:a16="http://schemas.microsoft.com/office/drawing/2014/main" id="{6121047C-38D5-4719-81A9-86F63A95EE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3" name="Straight Connector 1182">
                    <a:extLst>
                      <a:ext uri="{FF2B5EF4-FFF2-40B4-BE49-F238E27FC236}">
                        <a16:creationId xmlns:a16="http://schemas.microsoft.com/office/drawing/2014/main" id="{4983D7D2-1DF2-469E-B219-DFA19A093F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84" name="Arc 1183">
                    <a:extLst>
                      <a:ext uri="{FF2B5EF4-FFF2-40B4-BE49-F238E27FC236}">
                        <a16:creationId xmlns:a16="http://schemas.microsoft.com/office/drawing/2014/main" id="{C5343EA3-93AE-4D98-8419-75064C8BC2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5" name="Arc 1184">
                    <a:extLst>
                      <a:ext uri="{FF2B5EF4-FFF2-40B4-BE49-F238E27FC236}">
                        <a16:creationId xmlns:a16="http://schemas.microsoft.com/office/drawing/2014/main" id="{1BB589F6-3C30-4B15-A61F-90E879E63C0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6" name="Arc 1185">
                    <a:extLst>
                      <a:ext uri="{FF2B5EF4-FFF2-40B4-BE49-F238E27FC236}">
                        <a16:creationId xmlns:a16="http://schemas.microsoft.com/office/drawing/2014/main" id="{5074B54C-5624-4F08-8C05-F8C0BF826D9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1D36CF34-0C3E-4DA6-802E-C403C560B37C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52" name="Group 1151">
                  <a:extLst>
                    <a:ext uri="{FF2B5EF4-FFF2-40B4-BE49-F238E27FC236}">
                      <a16:creationId xmlns:a16="http://schemas.microsoft.com/office/drawing/2014/main" id="{40F43009-A6D4-4C54-A682-75A27CC11526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72" name="Arc 1171">
                    <a:extLst>
                      <a:ext uri="{FF2B5EF4-FFF2-40B4-BE49-F238E27FC236}">
                        <a16:creationId xmlns:a16="http://schemas.microsoft.com/office/drawing/2014/main" id="{689518CB-B109-4B65-A9D7-E8E8FA3495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3" name="Arc 1172">
                    <a:extLst>
                      <a:ext uri="{FF2B5EF4-FFF2-40B4-BE49-F238E27FC236}">
                        <a16:creationId xmlns:a16="http://schemas.microsoft.com/office/drawing/2014/main" id="{983EA466-6DB6-41C7-9EFA-A8543E74A56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4" name="Arc 1173">
                    <a:extLst>
                      <a:ext uri="{FF2B5EF4-FFF2-40B4-BE49-F238E27FC236}">
                        <a16:creationId xmlns:a16="http://schemas.microsoft.com/office/drawing/2014/main" id="{FED3F1D5-3543-4069-A7E6-52DC0B79E48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5" name="Arc 1174">
                    <a:extLst>
                      <a:ext uri="{FF2B5EF4-FFF2-40B4-BE49-F238E27FC236}">
                        <a16:creationId xmlns:a16="http://schemas.microsoft.com/office/drawing/2014/main" id="{1DE6FEA3-81BC-4417-A513-6539BED7660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3" name="Rectangle 1152">
                  <a:extLst>
                    <a:ext uri="{FF2B5EF4-FFF2-40B4-BE49-F238E27FC236}">
                      <a16:creationId xmlns:a16="http://schemas.microsoft.com/office/drawing/2014/main" id="{DE307352-2057-455F-881F-AFF029F5A694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4" name="Straight Connector 1153">
                  <a:extLst>
                    <a:ext uri="{FF2B5EF4-FFF2-40B4-BE49-F238E27FC236}">
                      <a16:creationId xmlns:a16="http://schemas.microsoft.com/office/drawing/2014/main" id="{88091132-C30D-4625-9A9B-5AE6E0105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5" name="Straight Connector 1154">
                  <a:extLst>
                    <a:ext uri="{FF2B5EF4-FFF2-40B4-BE49-F238E27FC236}">
                      <a16:creationId xmlns:a16="http://schemas.microsoft.com/office/drawing/2014/main" id="{3286A984-7C11-4A44-978D-866DF2FF94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6" name="Straight Connector 1155">
                  <a:extLst>
                    <a:ext uri="{FF2B5EF4-FFF2-40B4-BE49-F238E27FC236}">
                      <a16:creationId xmlns:a16="http://schemas.microsoft.com/office/drawing/2014/main" id="{9C30C07A-C711-4D6E-AE18-3E4E17BF0F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7" name="Group 1156">
                  <a:extLst>
                    <a:ext uri="{FF2B5EF4-FFF2-40B4-BE49-F238E27FC236}">
                      <a16:creationId xmlns:a16="http://schemas.microsoft.com/office/drawing/2014/main" id="{35B9960C-7E93-40D9-8729-ED61DD2A8759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68" name="Arc 1167">
                    <a:extLst>
                      <a:ext uri="{FF2B5EF4-FFF2-40B4-BE49-F238E27FC236}">
                        <a16:creationId xmlns:a16="http://schemas.microsoft.com/office/drawing/2014/main" id="{51A79F02-CE8B-43D3-80D7-436555633E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9" name="Arc 1168">
                    <a:extLst>
                      <a:ext uri="{FF2B5EF4-FFF2-40B4-BE49-F238E27FC236}">
                        <a16:creationId xmlns:a16="http://schemas.microsoft.com/office/drawing/2014/main" id="{24B88BC9-F6F3-4924-B404-95898293B26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0" name="Arc 1169">
                    <a:extLst>
                      <a:ext uri="{FF2B5EF4-FFF2-40B4-BE49-F238E27FC236}">
                        <a16:creationId xmlns:a16="http://schemas.microsoft.com/office/drawing/2014/main" id="{E7809885-5085-49C9-B9E2-D43FC9BA101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1" name="Arc 1170">
                    <a:extLst>
                      <a:ext uri="{FF2B5EF4-FFF2-40B4-BE49-F238E27FC236}">
                        <a16:creationId xmlns:a16="http://schemas.microsoft.com/office/drawing/2014/main" id="{D3EFE5D9-089A-4818-A915-B2692099A11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8" name="Rectangle 1157">
                  <a:extLst>
                    <a:ext uri="{FF2B5EF4-FFF2-40B4-BE49-F238E27FC236}">
                      <a16:creationId xmlns:a16="http://schemas.microsoft.com/office/drawing/2014/main" id="{6A1A924D-5203-4779-A352-EFE79B1E00FF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9" name="Straight Connector 1158">
                  <a:extLst>
                    <a:ext uri="{FF2B5EF4-FFF2-40B4-BE49-F238E27FC236}">
                      <a16:creationId xmlns:a16="http://schemas.microsoft.com/office/drawing/2014/main" id="{6057C184-9136-40F9-8916-1E55070D76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0" name="Straight Connector 1159">
                  <a:extLst>
                    <a:ext uri="{FF2B5EF4-FFF2-40B4-BE49-F238E27FC236}">
                      <a16:creationId xmlns:a16="http://schemas.microsoft.com/office/drawing/2014/main" id="{FDBF729A-1BE1-47D6-BE2B-C14DD20353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1" name="Straight Connector 1160">
                  <a:extLst>
                    <a:ext uri="{FF2B5EF4-FFF2-40B4-BE49-F238E27FC236}">
                      <a16:creationId xmlns:a16="http://schemas.microsoft.com/office/drawing/2014/main" id="{EA3F7CAE-E62A-4744-B10D-F7670FDB0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2" name="Straight Connector 1161">
                  <a:extLst>
                    <a:ext uri="{FF2B5EF4-FFF2-40B4-BE49-F238E27FC236}">
                      <a16:creationId xmlns:a16="http://schemas.microsoft.com/office/drawing/2014/main" id="{590A4EC9-D140-46FC-A3B9-1F1C725E9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63" name="Oval 1162">
                  <a:extLst>
                    <a:ext uri="{FF2B5EF4-FFF2-40B4-BE49-F238E27FC236}">
                      <a16:creationId xmlns:a16="http://schemas.microsoft.com/office/drawing/2014/main" id="{577EEF17-D6FE-42C8-BCFB-98B4F1FD487F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4" name="Oval 1163">
                  <a:extLst>
                    <a:ext uri="{FF2B5EF4-FFF2-40B4-BE49-F238E27FC236}">
                      <a16:creationId xmlns:a16="http://schemas.microsoft.com/office/drawing/2014/main" id="{FCD3B276-A902-40C1-B9DB-6D084E8DCF42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Oval 1164">
                  <a:extLst>
                    <a:ext uri="{FF2B5EF4-FFF2-40B4-BE49-F238E27FC236}">
                      <a16:creationId xmlns:a16="http://schemas.microsoft.com/office/drawing/2014/main" id="{4942868E-2E96-4DE1-B77F-23E7C51BD6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Oval 1165">
                  <a:extLst>
                    <a:ext uri="{FF2B5EF4-FFF2-40B4-BE49-F238E27FC236}">
                      <a16:creationId xmlns:a16="http://schemas.microsoft.com/office/drawing/2014/main" id="{A2C0CF01-9605-481D-9F54-95F65BD82B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141" name="Straight Arrow Connector 1140">
                <a:extLst>
                  <a:ext uri="{FF2B5EF4-FFF2-40B4-BE49-F238E27FC236}">
                    <a16:creationId xmlns:a16="http://schemas.microsoft.com/office/drawing/2014/main" id="{B2A229D4-9F97-41BF-ABE5-6AD961A05095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2" name="Straight Arrow Connector 1141">
                <a:extLst>
                  <a:ext uri="{FF2B5EF4-FFF2-40B4-BE49-F238E27FC236}">
                    <a16:creationId xmlns:a16="http://schemas.microsoft.com/office/drawing/2014/main" id="{0F302A09-52EC-43EE-AA15-EC252F804E00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3" name="Straight Arrow Connector 1142">
                <a:extLst>
                  <a:ext uri="{FF2B5EF4-FFF2-40B4-BE49-F238E27FC236}">
                    <a16:creationId xmlns:a16="http://schemas.microsoft.com/office/drawing/2014/main" id="{BB6026CA-8BB3-42CF-9B9C-0E5D1B3152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4" name="Straight Arrow Connector 1143">
                <a:extLst>
                  <a:ext uri="{FF2B5EF4-FFF2-40B4-BE49-F238E27FC236}">
                    <a16:creationId xmlns:a16="http://schemas.microsoft.com/office/drawing/2014/main" id="{27397F0B-3671-406D-A3E2-8E3F8052E3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7" name="Group 626">
              <a:extLst>
                <a:ext uri="{FF2B5EF4-FFF2-40B4-BE49-F238E27FC236}">
                  <a16:creationId xmlns:a16="http://schemas.microsoft.com/office/drawing/2014/main" id="{0684123E-221B-404B-98F8-6A0E58DF53D0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4526FCE3-CE78-4268-9BAE-13587F07A99A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84F8C55E-9329-4110-80A1-5E271904AD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92F130F8-739F-45CA-8328-0B58DE318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3" name="Group 1102">
                  <a:extLst>
                    <a:ext uri="{FF2B5EF4-FFF2-40B4-BE49-F238E27FC236}">
                      <a16:creationId xmlns:a16="http://schemas.microsoft.com/office/drawing/2014/main" id="{8F68ADBA-4A5B-4FE3-A966-ACFB6113C4D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28" name="Straight Connector 1127">
                    <a:extLst>
                      <a:ext uri="{FF2B5EF4-FFF2-40B4-BE49-F238E27FC236}">
                        <a16:creationId xmlns:a16="http://schemas.microsoft.com/office/drawing/2014/main" id="{65B290C6-24EB-49CF-8830-3735D3E5B3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29" name="Straight Connector 1128">
                    <a:extLst>
                      <a:ext uri="{FF2B5EF4-FFF2-40B4-BE49-F238E27FC236}">
                        <a16:creationId xmlns:a16="http://schemas.microsoft.com/office/drawing/2014/main" id="{CF546FC0-64E6-471B-AE9E-C90CE3C1D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0" name="Straight Connector 1129">
                    <a:extLst>
                      <a:ext uri="{FF2B5EF4-FFF2-40B4-BE49-F238E27FC236}">
                        <a16:creationId xmlns:a16="http://schemas.microsoft.com/office/drawing/2014/main" id="{BB02C48A-A085-4B80-936B-D2EC0ECED7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1" name="Straight Connector 1130">
                    <a:extLst>
                      <a:ext uri="{FF2B5EF4-FFF2-40B4-BE49-F238E27FC236}">
                        <a16:creationId xmlns:a16="http://schemas.microsoft.com/office/drawing/2014/main" id="{650DCE3D-5F07-4296-92A8-3DC52F838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2" name="Straight Connector 1131">
                    <a:extLst>
                      <a:ext uri="{FF2B5EF4-FFF2-40B4-BE49-F238E27FC236}">
                        <a16:creationId xmlns:a16="http://schemas.microsoft.com/office/drawing/2014/main" id="{D71B4779-137E-4C2E-B480-0264D65948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3" name="Straight Connector 1132">
                    <a:extLst>
                      <a:ext uri="{FF2B5EF4-FFF2-40B4-BE49-F238E27FC236}">
                        <a16:creationId xmlns:a16="http://schemas.microsoft.com/office/drawing/2014/main" id="{C273125F-58F9-4BA1-B57D-663C62A34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4" name="Straight Connector 1133">
                    <a:extLst>
                      <a:ext uri="{FF2B5EF4-FFF2-40B4-BE49-F238E27FC236}">
                        <a16:creationId xmlns:a16="http://schemas.microsoft.com/office/drawing/2014/main" id="{4CA01076-6ADC-470E-859D-608AE52B8E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5" name="Straight Connector 1134">
                    <a:extLst>
                      <a:ext uri="{FF2B5EF4-FFF2-40B4-BE49-F238E27FC236}">
                        <a16:creationId xmlns:a16="http://schemas.microsoft.com/office/drawing/2014/main" id="{C1E67CD8-609A-475A-B748-CFCC5318A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36" name="Arc 1135">
                    <a:extLst>
                      <a:ext uri="{FF2B5EF4-FFF2-40B4-BE49-F238E27FC236}">
                        <a16:creationId xmlns:a16="http://schemas.microsoft.com/office/drawing/2014/main" id="{925DB438-C0A0-4F12-B95F-0A4A5DD5F4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7" name="Arc 1136">
                    <a:extLst>
                      <a:ext uri="{FF2B5EF4-FFF2-40B4-BE49-F238E27FC236}">
                        <a16:creationId xmlns:a16="http://schemas.microsoft.com/office/drawing/2014/main" id="{1FCCBD53-108A-452D-B4C8-24F5C430B870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8" name="Arc 1137">
                    <a:extLst>
                      <a:ext uri="{FF2B5EF4-FFF2-40B4-BE49-F238E27FC236}">
                        <a16:creationId xmlns:a16="http://schemas.microsoft.com/office/drawing/2014/main" id="{921D0830-F93D-424E-AB76-973A6950B2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9" name="Arc 1138">
                    <a:extLst>
                      <a:ext uri="{FF2B5EF4-FFF2-40B4-BE49-F238E27FC236}">
                        <a16:creationId xmlns:a16="http://schemas.microsoft.com/office/drawing/2014/main" id="{0DAFDA21-8B84-4DDF-9AB6-7BAD27C1F6F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04" name="Group 1103">
                  <a:extLst>
                    <a:ext uri="{FF2B5EF4-FFF2-40B4-BE49-F238E27FC236}">
                      <a16:creationId xmlns:a16="http://schemas.microsoft.com/office/drawing/2014/main" id="{100115DD-29E5-4E9B-A408-316806491A6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4" name="Arc 1123">
                    <a:extLst>
                      <a:ext uri="{FF2B5EF4-FFF2-40B4-BE49-F238E27FC236}">
                        <a16:creationId xmlns:a16="http://schemas.microsoft.com/office/drawing/2014/main" id="{1D1292C4-8E9A-4272-9DA9-9B3FA99087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5" name="Arc 1124">
                    <a:extLst>
                      <a:ext uri="{FF2B5EF4-FFF2-40B4-BE49-F238E27FC236}">
                        <a16:creationId xmlns:a16="http://schemas.microsoft.com/office/drawing/2014/main" id="{758A77C1-6A86-48C5-B85E-198C9C2500F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6" name="Arc 1125">
                    <a:extLst>
                      <a:ext uri="{FF2B5EF4-FFF2-40B4-BE49-F238E27FC236}">
                        <a16:creationId xmlns:a16="http://schemas.microsoft.com/office/drawing/2014/main" id="{3815ECDD-5764-4E94-B9DB-C9BE6653167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7" name="Arc 1126">
                    <a:extLst>
                      <a:ext uri="{FF2B5EF4-FFF2-40B4-BE49-F238E27FC236}">
                        <a16:creationId xmlns:a16="http://schemas.microsoft.com/office/drawing/2014/main" id="{C56FDFD1-F6BD-44D1-9ADF-D37DF4D159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C6FB7FD5-7AF4-4D3A-BFA5-0AE97D895E4E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40DECCDD-A67D-42CA-B38A-72B41BAA9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F1E0DC1-943E-4F7E-939E-FD77875BF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6E653F8D-46F1-4B26-8ED0-75DABABC3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9" name="Group 1108">
                  <a:extLst>
                    <a:ext uri="{FF2B5EF4-FFF2-40B4-BE49-F238E27FC236}">
                      <a16:creationId xmlns:a16="http://schemas.microsoft.com/office/drawing/2014/main" id="{FCEB2B6B-41D4-4286-B2F8-7C9E0ED19C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0" name="Arc 1119">
                    <a:extLst>
                      <a:ext uri="{FF2B5EF4-FFF2-40B4-BE49-F238E27FC236}">
                        <a16:creationId xmlns:a16="http://schemas.microsoft.com/office/drawing/2014/main" id="{E5A9C0B2-2BCE-4909-8BFB-217DE5008F0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1" name="Arc 1120">
                    <a:extLst>
                      <a:ext uri="{FF2B5EF4-FFF2-40B4-BE49-F238E27FC236}">
                        <a16:creationId xmlns:a16="http://schemas.microsoft.com/office/drawing/2014/main" id="{87921511-5888-4D57-BE29-B706B9B6407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2" name="Arc 1121">
                    <a:extLst>
                      <a:ext uri="{FF2B5EF4-FFF2-40B4-BE49-F238E27FC236}">
                        <a16:creationId xmlns:a16="http://schemas.microsoft.com/office/drawing/2014/main" id="{AC9B8977-8487-4641-95A6-F92C605C97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3" name="Arc 1122">
                    <a:extLst>
                      <a:ext uri="{FF2B5EF4-FFF2-40B4-BE49-F238E27FC236}">
                        <a16:creationId xmlns:a16="http://schemas.microsoft.com/office/drawing/2014/main" id="{3CA35502-BEF9-4448-AE8A-9ADF8C1E85E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10" name="Rectangle 1109">
                  <a:extLst>
                    <a:ext uri="{FF2B5EF4-FFF2-40B4-BE49-F238E27FC236}">
                      <a16:creationId xmlns:a16="http://schemas.microsoft.com/office/drawing/2014/main" id="{60DCF70C-792D-4A3F-8B9A-6B83886F539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7E29A81-646B-4CCF-95CD-2375633F56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4187F91D-5924-4A06-8030-B97D9CEA8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EC172B0D-1DC1-48F2-A122-429D12A91B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D350EB9C-BA6F-4803-AD87-7638C6A4DA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5" name="Oval 1114">
                  <a:extLst>
                    <a:ext uri="{FF2B5EF4-FFF2-40B4-BE49-F238E27FC236}">
                      <a16:creationId xmlns:a16="http://schemas.microsoft.com/office/drawing/2014/main" id="{C90626B1-4D73-4B65-87B9-88DA085FA029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Oval 1115">
                  <a:extLst>
                    <a:ext uri="{FF2B5EF4-FFF2-40B4-BE49-F238E27FC236}">
                      <a16:creationId xmlns:a16="http://schemas.microsoft.com/office/drawing/2014/main" id="{2B29B6C0-8BC4-4AC3-AFD8-381E2AE9CB96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Oval 1116">
                  <a:extLst>
                    <a:ext uri="{FF2B5EF4-FFF2-40B4-BE49-F238E27FC236}">
                      <a16:creationId xmlns:a16="http://schemas.microsoft.com/office/drawing/2014/main" id="{4B988035-E02E-48C9-8620-30486B07EA4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9BB89E26-1E8D-4EF3-85B0-4C51AEE76EA7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93" name="Straight Arrow Connector 1092">
                <a:extLst>
                  <a:ext uri="{FF2B5EF4-FFF2-40B4-BE49-F238E27FC236}">
                    <a16:creationId xmlns:a16="http://schemas.microsoft.com/office/drawing/2014/main" id="{37D9DAA2-8134-4C6D-B962-FA157FE8871E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4" name="Straight Arrow Connector 1093">
                <a:extLst>
                  <a:ext uri="{FF2B5EF4-FFF2-40B4-BE49-F238E27FC236}">
                    <a16:creationId xmlns:a16="http://schemas.microsoft.com/office/drawing/2014/main" id="{ADEC292F-EBAB-4DCF-8926-15ABBECDAC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89CBD4E9-49D7-4CCA-A123-035B548649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0EA59A80-AE91-4CB1-A78A-C5DFC69CF1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8" name="Group 627">
              <a:extLst>
                <a:ext uri="{FF2B5EF4-FFF2-40B4-BE49-F238E27FC236}">
                  <a16:creationId xmlns:a16="http://schemas.microsoft.com/office/drawing/2014/main" id="{D1C2FEE8-4F02-402E-AA63-7563D2DC620B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1044" name="Group 1043">
                <a:extLst>
                  <a:ext uri="{FF2B5EF4-FFF2-40B4-BE49-F238E27FC236}">
                    <a16:creationId xmlns:a16="http://schemas.microsoft.com/office/drawing/2014/main" id="{58E59E32-4932-40A4-B1C8-098665CC8759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053" name="Straight Connector 1052">
                  <a:extLst>
                    <a:ext uri="{FF2B5EF4-FFF2-40B4-BE49-F238E27FC236}">
                      <a16:creationId xmlns:a16="http://schemas.microsoft.com/office/drawing/2014/main" id="{2BBDB96F-A7CE-40FC-9106-F15077D9E9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4" name="Straight Connector 1053">
                  <a:extLst>
                    <a:ext uri="{FF2B5EF4-FFF2-40B4-BE49-F238E27FC236}">
                      <a16:creationId xmlns:a16="http://schemas.microsoft.com/office/drawing/2014/main" id="{4588D3B1-E3C8-4032-8DB1-148FEAE2A8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55" name="Group 1054">
                  <a:extLst>
                    <a:ext uri="{FF2B5EF4-FFF2-40B4-BE49-F238E27FC236}">
                      <a16:creationId xmlns:a16="http://schemas.microsoft.com/office/drawing/2014/main" id="{045D4445-F002-4AC1-8B20-989D27A04727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080" name="Straight Connector 1079">
                    <a:extLst>
                      <a:ext uri="{FF2B5EF4-FFF2-40B4-BE49-F238E27FC236}">
                        <a16:creationId xmlns:a16="http://schemas.microsoft.com/office/drawing/2014/main" id="{6AC7B4FB-3256-40EA-8268-0EDDB9933D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EAA10F2F-C6FB-407F-B600-913A6CE88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F429D12-7AC8-4B25-A783-907C9AF9CA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39F0D488-8255-48AD-A055-6FC3EC0C87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E6646E37-85D0-474E-99C8-F53195C44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CF1949C0-4373-4AB7-A49C-0FAFF8B564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AB0151AB-45A6-4B23-8CCF-5D7B4C98D8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7" name="Straight Connector 1086">
                    <a:extLst>
                      <a:ext uri="{FF2B5EF4-FFF2-40B4-BE49-F238E27FC236}">
                        <a16:creationId xmlns:a16="http://schemas.microsoft.com/office/drawing/2014/main" id="{30EEB98C-97B6-4B12-856E-DCB4FDC04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088" name="Arc 1087">
                    <a:extLst>
                      <a:ext uri="{FF2B5EF4-FFF2-40B4-BE49-F238E27FC236}">
                        <a16:creationId xmlns:a16="http://schemas.microsoft.com/office/drawing/2014/main" id="{7205FFBF-B89B-423E-AC2A-F416BC6FD3F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9" name="Arc 1088">
                    <a:extLst>
                      <a:ext uri="{FF2B5EF4-FFF2-40B4-BE49-F238E27FC236}">
                        <a16:creationId xmlns:a16="http://schemas.microsoft.com/office/drawing/2014/main" id="{AB29D22E-9488-4360-82B3-8638FF69C49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0" name="Arc 1089">
                    <a:extLst>
                      <a:ext uri="{FF2B5EF4-FFF2-40B4-BE49-F238E27FC236}">
                        <a16:creationId xmlns:a16="http://schemas.microsoft.com/office/drawing/2014/main" id="{046E5D8B-98A1-49D5-AD13-6ECE222F535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C9A5CFD2-B054-4AB9-B78E-FDB430A75F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56" name="Group 1055">
                  <a:extLst>
                    <a:ext uri="{FF2B5EF4-FFF2-40B4-BE49-F238E27FC236}">
                      <a16:creationId xmlns:a16="http://schemas.microsoft.com/office/drawing/2014/main" id="{965AB887-17D4-43F6-85B5-0D4CF9494928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6" name="Arc 1075">
                    <a:extLst>
                      <a:ext uri="{FF2B5EF4-FFF2-40B4-BE49-F238E27FC236}">
                        <a16:creationId xmlns:a16="http://schemas.microsoft.com/office/drawing/2014/main" id="{FF0636E1-9916-4BAB-B4D2-36809867FF4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7" name="Arc 1076">
                    <a:extLst>
                      <a:ext uri="{FF2B5EF4-FFF2-40B4-BE49-F238E27FC236}">
                        <a16:creationId xmlns:a16="http://schemas.microsoft.com/office/drawing/2014/main" id="{0D4B5FD7-B66B-4BEC-ACA0-1393B746719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8" name="Arc 1077">
                    <a:extLst>
                      <a:ext uri="{FF2B5EF4-FFF2-40B4-BE49-F238E27FC236}">
                        <a16:creationId xmlns:a16="http://schemas.microsoft.com/office/drawing/2014/main" id="{5590EE86-5D74-4133-AF32-C650012B17D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9" name="Arc 1078">
                    <a:extLst>
                      <a:ext uri="{FF2B5EF4-FFF2-40B4-BE49-F238E27FC236}">
                        <a16:creationId xmlns:a16="http://schemas.microsoft.com/office/drawing/2014/main" id="{CB8AE7EC-00F7-4AD6-A1C2-16E2176A4E4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57" name="Rectangle 1056">
                  <a:extLst>
                    <a:ext uri="{FF2B5EF4-FFF2-40B4-BE49-F238E27FC236}">
                      <a16:creationId xmlns:a16="http://schemas.microsoft.com/office/drawing/2014/main" id="{7BCBAA1E-ABDB-434A-87AA-3709FB73B32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58" name="Straight Connector 1057">
                  <a:extLst>
                    <a:ext uri="{FF2B5EF4-FFF2-40B4-BE49-F238E27FC236}">
                      <a16:creationId xmlns:a16="http://schemas.microsoft.com/office/drawing/2014/main" id="{5D1F6893-902A-4ED6-9EF5-397A7A8EA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9" name="Straight Connector 1058">
                  <a:extLst>
                    <a:ext uri="{FF2B5EF4-FFF2-40B4-BE49-F238E27FC236}">
                      <a16:creationId xmlns:a16="http://schemas.microsoft.com/office/drawing/2014/main" id="{490336D9-A201-4FB1-A1FF-423A7DAE1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0" name="Straight Connector 1059">
                  <a:extLst>
                    <a:ext uri="{FF2B5EF4-FFF2-40B4-BE49-F238E27FC236}">
                      <a16:creationId xmlns:a16="http://schemas.microsoft.com/office/drawing/2014/main" id="{B376C270-C43A-4E31-AC88-91E1532EF8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F6EEAB0B-AE11-4208-B910-E071236D07BE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2" name="Arc 1071">
                    <a:extLst>
                      <a:ext uri="{FF2B5EF4-FFF2-40B4-BE49-F238E27FC236}">
                        <a16:creationId xmlns:a16="http://schemas.microsoft.com/office/drawing/2014/main" id="{78C5C702-78CF-4D50-879D-1036AA0B5D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3" name="Arc 1072">
                    <a:extLst>
                      <a:ext uri="{FF2B5EF4-FFF2-40B4-BE49-F238E27FC236}">
                        <a16:creationId xmlns:a16="http://schemas.microsoft.com/office/drawing/2014/main" id="{B74C8984-9B83-413B-9D95-616A205D3A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4" name="Arc 1073">
                    <a:extLst>
                      <a:ext uri="{FF2B5EF4-FFF2-40B4-BE49-F238E27FC236}">
                        <a16:creationId xmlns:a16="http://schemas.microsoft.com/office/drawing/2014/main" id="{AC8E0FE8-F080-4E02-9B9C-BD0A02F5484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5" name="Arc 1074">
                    <a:extLst>
                      <a:ext uri="{FF2B5EF4-FFF2-40B4-BE49-F238E27FC236}">
                        <a16:creationId xmlns:a16="http://schemas.microsoft.com/office/drawing/2014/main" id="{E98AD9A0-CCF4-4009-855D-30766D5C6B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2" name="Rectangle 1061">
                  <a:extLst>
                    <a:ext uri="{FF2B5EF4-FFF2-40B4-BE49-F238E27FC236}">
                      <a16:creationId xmlns:a16="http://schemas.microsoft.com/office/drawing/2014/main" id="{565E3B20-97B8-443B-99F3-CDB0549E74D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63" name="Straight Connector 1062">
                  <a:extLst>
                    <a:ext uri="{FF2B5EF4-FFF2-40B4-BE49-F238E27FC236}">
                      <a16:creationId xmlns:a16="http://schemas.microsoft.com/office/drawing/2014/main" id="{908C3B8E-859D-449F-B8F9-96C41D7B9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4" name="Straight Connector 1063">
                  <a:extLst>
                    <a:ext uri="{FF2B5EF4-FFF2-40B4-BE49-F238E27FC236}">
                      <a16:creationId xmlns:a16="http://schemas.microsoft.com/office/drawing/2014/main" id="{0BB1ABA6-CDCE-48AC-B580-E5FC3F94F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5" name="Straight Connector 1064">
                  <a:extLst>
                    <a:ext uri="{FF2B5EF4-FFF2-40B4-BE49-F238E27FC236}">
                      <a16:creationId xmlns:a16="http://schemas.microsoft.com/office/drawing/2014/main" id="{1CBEAD20-BAD5-4F64-B689-0A1F3EEA1A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6" name="Straight Connector 1065">
                  <a:extLst>
                    <a:ext uri="{FF2B5EF4-FFF2-40B4-BE49-F238E27FC236}">
                      <a16:creationId xmlns:a16="http://schemas.microsoft.com/office/drawing/2014/main" id="{D34F8A50-AB98-400E-9661-FE7D20C0B8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67" name="Oval 1066">
                  <a:extLst>
                    <a:ext uri="{FF2B5EF4-FFF2-40B4-BE49-F238E27FC236}">
                      <a16:creationId xmlns:a16="http://schemas.microsoft.com/office/drawing/2014/main" id="{F9D2B5F8-D593-465B-A372-1CAEC163762D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Oval 1067">
                  <a:extLst>
                    <a:ext uri="{FF2B5EF4-FFF2-40B4-BE49-F238E27FC236}">
                      <a16:creationId xmlns:a16="http://schemas.microsoft.com/office/drawing/2014/main" id="{CB2B6213-C975-441E-8832-DED8173FA7D5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Oval 1068">
                  <a:extLst>
                    <a:ext uri="{FF2B5EF4-FFF2-40B4-BE49-F238E27FC236}">
                      <a16:creationId xmlns:a16="http://schemas.microsoft.com/office/drawing/2014/main" id="{990590E1-8D29-4257-8AED-9FE8932BDFF7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Oval 1069">
                  <a:extLst>
                    <a:ext uri="{FF2B5EF4-FFF2-40B4-BE49-F238E27FC236}">
                      <a16:creationId xmlns:a16="http://schemas.microsoft.com/office/drawing/2014/main" id="{87525A49-7C03-4E01-BBAB-881EFBB6F9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E65F6BD-7F3B-4F6E-B8EE-D9A46E25FAF9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75B17189-913B-46A5-A690-F8DB41D053B8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7" name="Straight Arrow Connector 1046">
                <a:extLst>
                  <a:ext uri="{FF2B5EF4-FFF2-40B4-BE49-F238E27FC236}">
                    <a16:creationId xmlns:a16="http://schemas.microsoft.com/office/drawing/2014/main" id="{ECD1945A-E4DC-4632-9A7F-05BC73133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8" name="Straight Arrow Connector 1047">
                <a:extLst>
                  <a:ext uri="{FF2B5EF4-FFF2-40B4-BE49-F238E27FC236}">
                    <a16:creationId xmlns:a16="http://schemas.microsoft.com/office/drawing/2014/main" id="{1440FFCD-E5ED-42EF-B95E-F09BA9402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4705587-DB31-4EE9-8199-4B2642D1A7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8567ABA7-2C78-421F-AD13-BA53C0729F5F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2" name="Straight Arrow Connector 631">
              <a:extLst>
                <a:ext uri="{FF2B5EF4-FFF2-40B4-BE49-F238E27FC236}">
                  <a16:creationId xmlns:a16="http://schemas.microsoft.com/office/drawing/2014/main" id="{17109416-89B2-472B-9E1C-F6C563B61357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7" name="Straight Connector 636">
              <a:extLst>
                <a:ext uri="{FF2B5EF4-FFF2-40B4-BE49-F238E27FC236}">
                  <a16:creationId xmlns:a16="http://schemas.microsoft.com/office/drawing/2014/main" id="{85734B46-2AB7-4FB7-A63B-251C516D49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831D3F5B-3221-4411-A664-BA87342B8B5A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7F981980-3000-44ED-84C3-8F73FB8B3DB8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A3000119-D3A3-46FB-9623-9E9378C8DFE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C9E8CEAF-A5D3-4500-9A8D-A2B0BC4E6AAF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5" name="Straight Arrow Connector 644">
              <a:extLst>
                <a:ext uri="{FF2B5EF4-FFF2-40B4-BE49-F238E27FC236}">
                  <a16:creationId xmlns:a16="http://schemas.microsoft.com/office/drawing/2014/main" id="{4ADD2E70-5C81-401E-B9B5-A79646C0EC25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17F7B0EF-8893-4DF3-860F-1297BF755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4E3B6AB5-3FD0-4679-87BC-1C4D49FC8F8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47FBCFD3-A0E0-47F0-93F2-9ABFAD8D7920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345BD318-AAE7-4E6E-AE82-77BBEF3AAD1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C4246F69-C625-4C3F-9F11-E74C210797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Arc 653">
              <a:extLst>
                <a:ext uri="{FF2B5EF4-FFF2-40B4-BE49-F238E27FC236}">
                  <a16:creationId xmlns:a16="http://schemas.microsoft.com/office/drawing/2014/main" id="{79249EB4-6CE0-4D9E-BC26-63A70F32D0E9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Connector 654">
              <a:extLst>
                <a:ext uri="{FF2B5EF4-FFF2-40B4-BE49-F238E27FC236}">
                  <a16:creationId xmlns:a16="http://schemas.microsoft.com/office/drawing/2014/main" id="{833A5586-AE8F-4507-8C1B-B14860A11C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68109BB5-0A4D-461D-818A-906B5949A9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B8EFC2F3-CEE3-41B0-A563-C078FAC2A0E9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D74CD4B9-E7E2-441D-928D-AC1266327CA8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1918E3A-AD66-4F9C-801E-C87D8D142E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3E8D0295-FA58-475B-9EC8-B3C73E8E9F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2435091"/>
              <a:ext cx="19050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69196EE3-5617-4493-B157-289318389F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3048659"/>
              <a:ext cx="20239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07" name="Oval 1006">
              <a:extLst>
                <a:ext uri="{FF2B5EF4-FFF2-40B4-BE49-F238E27FC236}">
                  <a16:creationId xmlns:a16="http://schemas.microsoft.com/office/drawing/2014/main" id="{A5787E8D-2BD0-49BE-858A-1AA3E283023B}"/>
                </a:ext>
              </a:extLst>
            </p:cNvPr>
            <p:cNvSpPr/>
            <p:nvPr/>
          </p:nvSpPr>
          <p:spPr bwMode="auto">
            <a:xfrm flipH="1">
              <a:off x="531188" y="270939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3F609BA0-B1DE-4673-B0B0-EB0B700A30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1E4C19E5-6483-491E-A1A6-7F4C948F5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4250" y="4683784"/>
              <a:ext cx="1619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DC702CD5-F749-4034-8327-0E2403796ABB}"/>
                </a:ext>
              </a:extLst>
            </p:cNvPr>
            <p:cNvSpPr/>
            <p:nvPr/>
          </p:nvSpPr>
          <p:spPr bwMode="auto">
            <a:xfrm flipH="1">
              <a:off x="512932" y="431277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12" name="Straight Connector 1011">
              <a:extLst>
                <a:ext uri="{FF2B5EF4-FFF2-40B4-BE49-F238E27FC236}">
                  <a16:creationId xmlns:a16="http://schemas.microsoft.com/office/drawing/2014/main" id="{0A49A733-D623-43B1-8D25-B77F65D72F9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0575" y="5693434"/>
              <a:ext cx="34844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C16DEE14-CB0C-4E13-880D-CD85FB132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58" y="2771775"/>
              <a:ext cx="0" cy="15387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Connector 1014">
              <a:extLst>
                <a:ext uri="{FF2B5EF4-FFF2-40B4-BE49-F238E27FC236}">
                  <a16:creationId xmlns:a16="http://schemas.microsoft.com/office/drawing/2014/main" id="{3FBAE4D5-B1F1-4DA3-A184-32A0CD2C1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0576" y="4367682"/>
              <a:ext cx="0" cy="13306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2" name="Straight Arrow Connector 1021">
              <a:extLst>
                <a:ext uri="{FF2B5EF4-FFF2-40B4-BE49-F238E27FC236}">
                  <a16:creationId xmlns:a16="http://schemas.microsoft.com/office/drawing/2014/main" id="{D1619ED8-CE9C-4E12-9A31-E37A97D3E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4" name="Straight Arrow Connector 1023">
              <a:extLst>
                <a:ext uri="{FF2B5EF4-FFF2-40B4-BE49-F238E27FC236}">
                  <a16:creationId xmlns:a16="http://schemas.microsoft.com/office/drawing/2014/main" id="{1C542F2D-8530-471C-BA0C-FBB9F8278B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287860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/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5E2A17C7-58D4-4ACC-AEB4-AAC24B929B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47721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28" name="Arc 1027">
              <a:extLst>
                <a:ext uri="{FF2B5EF4-FFF2-40B4-BE49-F238E27FC236}">
                  <a16:creationId xmlns:a16="http://schemas.microsoft.com/office/drawing/2014/main" id="{9B7B505A-3FB4-41E3-A481-7F5AA59D32EF}"/>
                </a:ext>
              </a:extLst>
            </p:cNvPr>
            <p:cNvSpPr/>
            <p:nvPr/>
          </p:nvSpPr>
          <p:spPr bwMode="auto">
            <a:xfrm rot="16200000">
              <a:off x="762792" y="270319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0" name="Arc 1029">
              <a:extLst>
                <a:ext uri="{FF2B5EF4-FFF2-40B4-BE49-F238E27FC236}">
                  <a16:creationId xmlns:a16="http://schemas.microsoft.com/office/drawing/2014/main" id="{B6F54589-61F6-4B66-9FA0-BC0586D09835}"/>
                </a:ext>
              </a:extLst>
            </p:cNvPr>
            <p:cNvSpPr/>
            <p:nvPr/>
          </p:nvSpPr>
          <p:spPr bwMode="auto">
            <a:xfrm rot="16200000">
              <a:off x="758029" y="43010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328A7596-ED01-4C88-9DE4-ABFCF0D141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167" y="1426369"/>
              <a:ext cx="0" cy="12847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35" name="Group 1034">
              <a:extLst>
                <a:ext uri="{FF2B5EF4-FFF2-40B4-BE49-F238E27FC236}">
                  <a16:creationId xmlns:a16="http://schemas.microsoft.com/office/drawing/2014/main" id="{49242321-371C-4AC5-813B-4207FA144E2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354E5F-7D79-43AE-AEE2-802A1473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A56E2F58-3976-4FFB-9B3F-FDE16D6EB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47AA67B4-4866-4FAD-A5CA-CA3DA5701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ECCC2456-93A3-4F18-9786-7BFFC6FA0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1417A48B-BA86-4F6E-9817-4B7003A2E1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B1CCD333-DCB6-45E2-8F4C-9AFFB5FCA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CD94AD6A-1378-4696-B9F6-B6864354D4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89B6D0DD-00BC-40FA-9B2F-FC0B0E473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1D9ECFD4-373A-4F1C-A887-028F84D28D4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4107" y="2433312"/>
              <a:ext cx="0" cy="61786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3" name="Straight Connector 1572">
              <a:extLst>
                <a:ext uri="{FF2B5EF4-FFF2-40B4-BE49-F238E27FC236}">
                  <a16:creationId xmlns:a16="http://schemas.microsoft.com/office/drawing/2014/main" id="{03E600D2-A8FB-403B-9CB0-058A0AEC89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52450" y="2740684"/>
              <a:ext cx="4032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EC3A32D9-6924-4CE9-AA04-5910D256A4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85842" y="4057651"/>
              <a:ext cx="0" cy="6222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5" name="Straight Connector 1574">
              <a:extLst>
                <a:ext uri="{FF2B5EF4-FFF2-40B4-BE49-F238E27FC236}">
                  <a16:creationId xmlns:a16="http://schemas.microsoft.com/office/drawing/2014/main" id="{03F7D45B-F4D6-472D-AF02-C66347108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8326" y="4340884"/>
              <a:ext cx="4190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777392C-4478-43ED-92BA-84750359813F}"/>
              </a:ext>
            </a:extLst>
          </p:cNvPr>
          <p:cNvGrpSpPr/>
          <p:nvPr/>
        </p:nvGrpSpPr>
        <p:grpSpPr>
          <a:xfrm>
            <a:off x="4710430" y="1129121"/>
            <a:ext cx="4108453" cy="4868988"/>
            <a:chOff x="4710430" y="1129121"/>
            <a:chExt cx="4108453" cy="4868988"/>
          </a:xfrm>
        </p:grpSpPr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0006A8D7-952E-4F89-8C2B-D38EF609E7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87E1CC4F-6EA2-48DA-85E0-A481FABC96E2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1" name="Straight Arrow Connector 1190">
              <a:extLst>
                <a:ext uri="{FF2B5EF4-FFF2-40B4-BE49-F238E27FC236}">
                  <a16:creationId xmlns:a16="http://schemas.microsoft.com/office/drawing/2014/main" id="{DEEC918D-09FB-4766-BB0C-C1E2E949CB74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7A917A4-9954-41DC-8941-20221604BAE1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7A917A4-9954-41DC-8941-20221604BA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58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65478B1-09CF-4AF5-9896-66195ABB5610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65478B1-09CF-4AF5-9896-66195ABB56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5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DD064AD6-A28D-4FC3-B4F8-F7C1EFE24A07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DD064AD6-A28D-4FC3-B4F8-F7C1EFE24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60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CA88A4C3-45B4-488B-96F5-29239DC6C2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F966F5FF-0E57-4679-BAB4-84BF690C9E15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9374D37A-ED57-401C-BB07-7523C7B7A27C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4E5007CC-BE1E-419A-B3E3-BE7E0B49B380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4E5007CC-BE1E-419A-B3E3-BE7E0B49B3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61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B2B2117B-C24B-45A5-914D-4B628B2576B9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B2B2117B-C24B-45A5-914D-4B628B2576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62"/>
                  <a:stretch>
                    <a:fillRect l="-33333" r="-40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941C71AD-1F3D-43AD-A7EB-84CFCBF7ECD5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941C71AD-1F3D-43AD-A7EB-84CFCBF7EC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6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B7B7E491-0A62-44CE-AAE9-32E805276F3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2" name="Oval 1201">
              <a:extLst>
                <a:ext uri="{FF2B5EF4-FFF2-40B4-BE49-F238E27FC236}">
                  <a16:creationId xmlns:a16="http://schemas.microsoft.com/office/drawing/2014/main" id="{3503DCA7-CBCF-4A89-B0F9-6439E4E6E23A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3" name="Straight Arrow Connector 1202">
              <a:extLst>
                <a:ext uri="{FF2B5EF4-FFF2-40B4-BE49-F238E27FC236}">
                  <a16:creationId xmlns:a16="http://schemas.microsoft.com/office/drawing/2014/main" id="{13FE6E9F-86BB-4DAD-9D1F-D6F415B2C93D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60B16C5D-CA51-4A97-ACDF-9E521A309FBB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60B16C5D-CA51-4A97-ACDF-9E521A309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6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758258E9-9BDA-4DD2-8632-9FD97A2BCD12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758258E9-9BDA-4DD2-8632-9FD97A2BCD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998D63B4-E0F7-4ADC-A9B5-726F0E48D700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998D63B4-E0F7-4ADC-A9B5-726F0E48D7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6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CF488FCB-8920-4F51-BE56-96BD7338E42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F3408B51-1288-4C50-B225-B039992EAF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Arc 1208">
              <a:extLst>
                <a:ext uri="{FF2B5EF4-FFF2-40B4-BE49-F238E27FC236}">
                  <a16:creationId xmlns:a16="http://schemas.microsoft.com/office/drawing/2014/main" id="{1524072B-BD32-40CF-A46B-D7E0D19B70F3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BB49AC13-6C8A-424F-B1DE-A4FF0A003B3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F32BFD11-ABA5-4EE9-AECF-F83C120C691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1FB0B6A9-A63E-4A7E-A7E1-CB9B088C24D0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E2811CE9-C275-4737-8095-DFB2FDB8BF2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DDEC9799-D837-4736-9710-A530EF19B6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5" name="Oval 1214">
              <a:extLst>
                <a:ext uri="{FF2B5EF4-FFF2-40B4-BE49-F238E27FC236}">
                  <a16:creationId xmlns:a16="http://schemas.microsoft.com/office/drawing/2014/main" id="{4FA1931B-2E87-41F4-921E-6F496B878D86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6166706-97D7-4951-A52E-9455D983D604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6166706-97D7-4951-A52E-9455D983D6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67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D2A5B2B-38B5-446C-81AB-707574D7CCFB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D2A5B2B-38B5-446C-81AB-707574D7CC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68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30367B0B-D4F6-43B0-B55E-F1BEA81B4DDF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30367B0B-D4F6-43B0-B55E-F1BEA81B4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69"/>
                  <a:stretch>
                    <a:fillRect l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F428404C-4CAA-48AA-81D6-8369ECAB3373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F428404C-4CAA-48AA-81D6-8369ECAB33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70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D6EB7FA6-DEE3-4834-A545-3F846DC932E0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D6EB7FA6-DEE3-4834-A545-3F846DC932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71"/>
                  <a:stretch>
                    <a:fillRect l="-33333" r="-2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F8ECA5E5-28B9-4B22-9FB3-8272D053E14A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F8ECA5E5-28B9-4B22-9FB3-8272D053E1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72"/>
                  <a:stretch>
                    <a:fillRect l="-208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73BBC65D-34B3-4DCA-9878-2BB64D1A5267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73BBC65D-34B3-4DCA-9878-2BB64D1A52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73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C6A3126C-8A61-4FD6-9EAB-66A8CF829B6C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C6A3126C-8A61-4FD6-9EAB-66A8CF829B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74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6EE3BB2A-FEB0-4680-9730-A854154F19A6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6EE3BB2A-FEB0-4680-9730-A854154F19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75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5" name="TextBox 1224">
                  <a:extLst>
                    <a:ext uri="{FF2B5EF4-FFF2-40B4-BE49-F238E27FC236}">
                      <a16:creationId xmlns:a16="http://schemas.microsoft.com/office/drawing/2014/main" id="{B7F067C6-4FDE-4237-A9E1-AB8870D7C545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5" name="TextBox 1224">
                  <a:extLst>
                    <a:ext uri="{FF2B5EF4-FFF2-40B4-BE49-F238E27FC236}">
                      <a16:creationId xmlns:a16="http://schemas.microsoft.com/office/drawing/2014/main" id="{B7F067C6-4FDE-4237-A9E1-AB8870D7C5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76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6" name="TextBox 1225">
                  <a:extLst>
                    <a:ext uri="{FF2B5EF4-FFF2-40B4-BE49-F238E27FC236}">
                      <a16:creationId xmlns:a16="http://schemas.microsoft.com/office/drawing/2014/main" id="{FFFE80A8-282C-4DC0-B44B-2E8C8F832633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6" name="TextBox 1225">
                  <a:extLst>
                    <a:ext uri="{FF2B5EF4-FFF2-40B4-BE49-F238E27FC236}">
                      <a16:creationId xmlns:a16="http://schemas.microsoft.com/office/drawing/2014/main" id="{FFFE80A8-282C-4DC0-B44B-2E8C8F8326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77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7" name="TextBox 1226">
                  <a:extLst>
                    <a:ext uri="{FF2B5EF4-FFF2-40B4-BE49-F238E27FC236}">
                      <a16:creationId xmlns:a16="http://schemas.microsoft.com/office/drawing/2014/main" id="{856D43D2-AA3B-4ED3-86A7-1EB218E6262E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7" name="TextBox 1226">
                  <a:extLst>
                    <a:ext uri="{FF2B5EF4-FFF2-40B4-BE49-F238E27FC236}">
                      <a16:creationId xmlns:a16="http://schemas.microsoft.com/office/drawing/2014/main" id="{856D43D2-AA3B-4ED3-86A7-1EB218E626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78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8" name="TextBox 1227">
                  <a:extLst>
                    <a:ext uri="{FF2B5EF4-FFF2-40B4-BE49-F238E27FC236}">
                      <a16:creationId xmlns:a16="http://schemas.microsoft.com/office/drawing/2014/main" id="{57B707D7-0DC6-49C3-B934-6A9F79B6D5F9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8" name="TextBox 1227">
                  <a:extLst>
                    <a:ext uri="{FF2B5EF4-FFF2-40B4-BE49-F238E27FC236}">
                      <a16:creationId xmlns:a16="http://schemas.microsoft.com/office/drawing/2014/main" id="{57B707D7-0DC6-49C3-B934-6A9F79B6D5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79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3967E3E8-46AB-4FB4-9157-ECA5631CE827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3967E3E8-46AB-4FB4-9157-ECA5631CE8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8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0" name="TextBox 1229">
                  <a:extLst>
                    <a:ext uri="{FF2B5EF4-FFF2-40B4-BE49-F238E27FC236}">
                      <a16:creationId xmlns:a16="http://schemas.microsoft.com/office/drawing/2014/main" id="{5A05C89B-FCF6-450C-A735-55B36D7C7CB5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0" name="TextBox 1229">
                  <a:extLst>
                    <a:ext uri="{FF2B5EF4-FFF2-40B4-BE49-F238E27FC236}">
                      <a16:creationId xmlns:a16="http://schemas.microsoft.com/office/drawing/2014/main" id="{5A05C89B-FCF6-450C-A735-55B36D7C7C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81"/>
                  <a:stretch>
                    <a:fillRect l="-22727" r="-4545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2EC89D64-9047-499E-B0F8-2346C5F37ADB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2EC89D64-9047-499E-B0F8-2346C5F37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8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2E1D6D1E-355C-48E9-8C04-1F0F7FBFE4E5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2E1D6D1E-355C-48E9-8C04-1F0F7FBFE4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3" name="TextBox 1232">
                  <a:extLst>
                    <a:ext uri="{FF2B5EF4-FFF2-40B4-BE49-F238E27FC236}">
                      <a16:creationId xmlns:a16="http://schemas.microsoft.com/office/drawing/2014/main" id="{23FAE308-86F1-495E-8A21-FA0B85306A8D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3" name="TextBox 1232">
                  <a:extLst>
                    <a:ext uri="{FF2B5EF4-FFF2-40B4-BE49-F238E27FC236}">
                      <a16:creationId xmlns:a16="http://schemas.microsoft.com/office/drawing/2014/main" id="{23FAE308-86F1-495E-8A21-FA0B85306A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4" name="TextBox 1233">
                  <a:extLst>
                    <a:ext uri="{FF2B5EF4-FFF2-40B4-BE49-F238E27FC236}">
                      <a16:creationId xmlns:a16="http://schemas.microsoft.com/office/drawing/2014/main" id="{59B69EDC-86FC-4E95-9878-0270F6E2E71D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4" name="TextBox 1233">
                  <a:extLst>
                    <a:ext uri="{FF2B5EF4-FFF2-40B4-BE49-F238E27FC236}">
                      <a16:creationId xmlns:a16="http://schemas.microsoft.com/office/drawing/2014/main" id="{59B69EDC-86FC-4E95-9878-0270F6E2E7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85"/>
                  <a:stretch>
                    <a:fillRect l="-208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5" name="TextBox 1234">
                  <a:extLst>
                    <a:ext uri="{FF2B5EF4-FFF2-40B4-BE49-F238E27FC236}">
                      <a16:creationId xmlns:a16="http://schemas.microsoft.com/office/drawing/2014/main" id="{17EB463F-FD85-43C1-878D-AC1B79F5EBFD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5" name="TextBox 1234">
                  <a:extLst>
                    <a:ext uri="{FF2B5EF4-FFF2-40B4-BE49-F238E27FC236}">
                      <a16:creationId xmlns:a16="http://schemas.microsoft.com/office/drawing/2014/main" id="{17EB463F-FD85-43C1-878D-AC1B79F5EB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86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6" name="TextBox 1235">
                  <a:extLst>
                    <a:ext uri="{FF2B5EF4-FFF2-40B4-BE49-F238E27FC236}">
                      <a16:creationId xmlns:a16="http://schemas.microsoft.com/office/drawing/2014/main" id="{B4D22589-A282-463C-82E1-90CCCDCC9022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6" name="TextBox 1235">
                  <a:extLst>
                    <a:ext uri="{FF2B5EF4-FFF2-40B4-BE49-F238E27FC236}">
                      <a16:creationId xmlns:a16="http://schemas.microsoft.com/office/drawing/2014/main" id="{B4D22589-A282-463C-82E1-90CCCDCC90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87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7" name="TextBox 1236">
                  <a:extLst>
                    <a:ext uri="{FF2B5EF4-FFF2-40B4-BE49-F238E27FC236}">
                      <a16:creationId xmlns:a16="http://schemas.microsoft.com/office/drawing/2014/main" id="{699CE4A4-9DE2-40BE-A9AB-C87D1E153FA4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7" name="TextBox 1236">
                  <a:extLst>
                    <a:ext uri="{FF2B5EF4-FFF2-40B4-BE49-F238E27FC236}">
                      <a16:creationId xmlns:a16="http://schemas.microsoft.com/office/drawing/2014/main" id="{699CE4A4-9DE2-40BE-A9AB-C87D1E153F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88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8" name="TextBox 1237">
                  <a:extLst>
                    <a:ext uri="{FF2B5EF4-FFF2-40B4-BE49-F238E27FC236}">
                      <a16:creationId xmlns:a16="http://schemas.microsoft.com/office/drawing/2014/main" id="{9613802C-948C-4097-9148-0CD4F49B6130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8" name="TextBox 1237">
                  <a:extLst>
                    <a:ext uri="{FF2B5EF4-FFF2-40B4-BE49-F238E27FC236}">
                      <a16:creationId xmlns:a16="http://schemas.microsoft.com/office/drawing/2014/main" id="{9613802C-948C-4097-9148-0CD4F49B6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89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9" name="TextBox 1238">
                  <a:extLst>
                    <a:ext uri="{FF2B5EF4-FFF2-40B4-BE49-F238E27FC236}">
                      <a16:creationId xmlns:a16="http://schemas.microsoft.com/office/drawing/2014/main" id="{22D68B7C-4EBC-4701-B20C-C79350DACC0E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9" name="TextBox 1238">
                  <a:extLst>
                    <a:ext uri="{FF2B5EF4-FFF2-40B4-BE49-F238E27FC236}">
                      <a16:creationId xmlns:a16="http://schemas.microsoft.com/office/drawing/2014/main" id="{22D68B7C-4EBC-4701-B20C-C79350DACC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90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40" name="Straight Connector 1239">
              <a:extLst>
                <a:ext uri="{FF2B5EF4-FFF2-40B4-BE49-F238E27FC236}">
                  <a16:creationId xmlns:a16="http://schemas.microsoft.com/office/drawing/2014/main" id="{792DBF71-E780-4A86-945E-5122E7252A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1" name="Straight Connector 1240">
              <a:extLst>
                <a:ext uri="{FF2B5EF4-FFF2-40B4-BE49-F238E27FC236}">
                  <a16:creationId xmlns:a16="http://schemas.microsoft.com/office/drawing/2014/main" id="{F4603F8A-8AEC-4B10-B163-A5A54D72A20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2588" y="2486287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2" name="Straight Connector 1241">
              <a:extLst>
                <a:ext uri="{FF2B5EF4-FFF2-40B4-BE49-F238E27FC236}">
                  <a16:creationId xmlns:a16="http://schemas.microsoft.com/office/drawing/2014/main" id="{BD0D456F-198A-4FB0-9A0E-15AB3C8DD5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4969" y="3033931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5" name="Straight Connector 1244">
              <a:extLst>
                <a:ext uri="{FF2B5EF4-FFF2-40B4-BE49-F238E27FC236}">
                  <a16:creationId xmlns:a16="http://schemas.microsoft.com/office/drawing/2014/main" id="{86466833-13BA-423C-A922-F80901264E3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46" name="Group 1245">
              <a:extLst>
                <a:ext uri="{FF2B5EF4-FFF2-40B4-BE49-F238E27FC236}">
                  <a16:creationId xmlns:a16="http://schemas.microsoft.com/office/drawing/2014/main" id="{B21E5747-EC6A-4310-B2A1-B30CE8986E2F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1481" name="Straight Connector 1480">
                <a:extLst>
                  <a:ext uri="{FF2B5EF4-FFF2-40B4-BE49-F238E27FC236}">
                    <a16:creationId xmlns:a16="http://schemas.microsoft.com/office/drawing/2014/main" id="{E0426C05-40BE-47D7-8026-923812A940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2" name="Straight Connector 1481">
                <a:extLst>
                  <a:ext uri="{FF2B5EF4-FFF2-40B4-BE49-F238E27FC236}">
                    <a16:creationId xmlns:a16="http://schemas.microsoft.com/office/drawing/2014/main" id="{AFADE9AF-ECFB-4B43-8AFF-C878F02899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83" name="Group 1482">
                <a:extLst>
                  <a:ext uri="{FF2B5EF4-FFF2-40B4-BE49-F238E27FC236}">
                    <a16:creationId xmlns:a16="http://schemas.microsoft.com/office/drawing/2014/main" id="{EB244530-8839-4651-B391-9645D44D619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60" name="Straight Connector 1559">
                  <a:extLst>
                    <a:ext uri="{FF2B5EF4-FFF2-40B4-BE49-F238E27FC236}">
                      <a16:creationId xmlns:a16="http://schemas.microsoft.com/office/drawing/2014/main" id="{4E93475C-95E3-47FF-8087-BF69091DE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1" name="Straight Connector 1560">
                  <a:extLst>
                    <a:ext uri="{FF2B5EF4-FFF2-40B4-BE49-F238E27FC236}">
                      <a16:creationId xmlns:a16="http://schemas.microsoft.com/office/drawing/2014/main" id="{9F005BF4-E211-407D-AF26-3C40D900AF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2" name="Straight Connector 1561">
                  <a:extLst>
                    <a:ext uri="{FF2B5EF4-FFF2-40B4-BE49-F238E27FC236}">
                      <a16:creationId xmlns:a16="http://schemas.microsoft.com/office/drawing/2014/main" id="{142B109B-60C0-4C3C-9548-1B9DAB4F26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3" name="Straight Connector 1562">
                  <a:extLst>
                    <a:ext uri="{FF2B5EF4-FFF2-40B4-BE49-F238E27FC236}">
                      <a16:creationId xmlns:a16="http://schemas.microsoft.com/office/drawing/2014/main" id="{2A86AD94-7EB5-4E66-83E9-7F2E1234BA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4" name="Straight Connector 1563">
                  <a:extLst>
                    <a:ext uri="{FF2B5EF4-FFF2-40B4-BE49-F238E27FC236}">
                      <a16:creationId xmlns:a16="http://schemas.microsoft.com/office/drawing/2014/main" id="{179FAD9B-04E7-40E9-B352-F2E4332658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5" name="Straight Connector 1564">
                  <a:extLst>
                    <a:ext uri="{FF2B5EF4-FFF2-40B4-BE49-F238E27FC236}">
                      <a16:creationId xmlns:a16="http://schemas.microsoft.com/office/drawing/2014/main" id="{9A2448BC-0560-4E0A-84EE-10B6D93BB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6" name="Straight Connector 1565">
                  <a:extLst>
                    <a:ext uri="{FF2B5EF4-FFF2-40B4-BE49-F238E27FC236}">
                      <a16:creationId xmlns:a16="http://schemas.microsoft.com/office/drawing/2014/main" id="{02169748-E6EA-4545-B870-3481FE5619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7" name="Straight Connector 1566">
                  <a:extLst>
                    <a:ext uri="{FF2B5EF4-FFF2-40B4-BE49-F238E27FC236}">
                      <a16:creationId xmlns:a16="http://schemas.microsoft.com/office/drawing/2014/main" id="{1D789DB5-65C2-43D7-99AC-32D508C45E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68" name="Arc 1567">
                  <a:extLst>
                    <a:ext uri="{FF2B5EF4-FFF2-40B4-BE49-F238E27FC236}">
                      <a16:creationId xmlns:a16="http://schemas.microsoft.com/office/drawing/2014/main" id="{3DA1ACA4-215B-48B0-B10B-CDC924F9452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9" name="Arc 1568">
                  <a:extLst>
                    <a:ext uri="{FF2B5EF4-FFF2-40B4-BE49-F238E27FC236}">
                      <a16:creationId xmlns:a16="http://schemas.microsoft.com/office/drawing/2014/main" id="{AD4932D3-21C8-4BA5-BC9A-8953D9737BC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0" name="Arc 1569">
                  <a:extLst>
                    <a:ext uri="{FF2B5EF4-FFF2-40B4-BE49-F238E27FC236}">
                      <a16:creationId xmlns:a16="http://schemas.microsoft.com/office/drawing/2014/main" id="{DB7B2D71-1297-4FCD-A200-4D4D505C8A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1" name="Arc 1570">
                  <a:extLst>
                    <a:ext uri="{FF2B5EF4-FFF2-40B4-BE49-F238E27FC236}">
                      <a16:creationId xmlns:a16="http://schemas.microsoft.com/office/drawing/2014/main" id="{F7EE88BD-3736-4465-8C11-BE21B2F4C35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84" name="Group 1483">
                <a:extLst>
                  <a:ext uri="{FF2B5EF4-FFF2-40B4-BE49-F238E27FC236}">
                    <a16:creationId xmlns:a16="http://schemas.microsoft.com/office/drawing/2014/main" id="{303010AC-D840-4A7B-AECE-3D65E7F24EC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56" name="Arc 1555">
                  <a:extLst>
                    <a:ext uri="{FF2B5EF4-FFF2-40B4-BE49-F238E27FC236}">
                      <a16:creationId xmlns:a16="http://schemas.microsoft.com/office/drawing/2014/main" id="{DA23AFE1-ECC6-4559-B4AC-DF766D0D7E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7" name="Arc 1556">
                  <a:extLst>
                    <a:ext uri="{FF2B5EF4-FFF2-40B4-BE49-F238E27FC236}">
                      <a16:creationId xmlns:a16="http://schemas.microsoft.com/office/drawing/2014/main" id="{D55F20F3-7009-4AFB-8743-B487AAC0B9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8" name="Arc 1557">
                  <a:extLst>
                    <a:ext uri="{FF2B5EF4-FFF2-40B4-BE49-F238E27FC236}">
                      <a16:creationId xmlns:a16="http://schemas.microsoft.com/office/drawing/2014/main" id="{20FDA8BC-B354-45D9-AD3F-6000DCF69B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9" name="Arc 1558">
                  <a:extLst>
                    <a:ext uri="{FF2B5EF4-FFF2-40B4-BE49-F238E27FC236}">
                      <a16:creationId xmlns:a16="http://schemas.microsoft.com/office/drawing/2014/main" id="{FB82C804-BCD4-461A-8D85-777E94117C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85" name="Rectangle 1484">
                <a:extLst>
                  <a:ext uri="{FF2B5EF4-FFF2-40B4-BE49-F238E27FC236}">
                    <a16:creationId xmlns:a16="http://schemas.microsoft.com/office/drawing/2014/main" id="{C8A38C96-93ED-4BC3-BF72-2EEECB57252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86" name="Straight Connector 1485">
                <a:extLst>
                  <a:ext uri="{FF2B5EF4-FFF2-40B4-BE49-F238E27FC236}">
                    <a16:creationId xmlns:a16="http://schemas.microsoft.com/office/drawing/2014/main" id="{72A14FB9-8523-4BB3-AEE9-33B03C2544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7" name="Straight Connector 1486">
                <a:extLst>
                  <a:ext uri="{FF2B5EF4-FFF2-40B4-BE49-F238E27FC236}">
                    <a16:creationId xmlns:a16="http://schemas.microsoft.com/office/drawing/2014/main" id="{A6B01EF6-EF86-4AA3-BB30-2A25F7B8B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8" name="Straight Connector 1487">
                <a:extLst>
                  <a:ext uri="{FF2B5EF4-FFF2-40B4-BE49-F238E27FC236}">
                    <a16:creationId xmlns:a16="http://schemas.microsoft.com/office/drawing/2014/main" id="{711337D6-9E43-4649-9811-82F8C6A1D4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89" name="Group 1488">
                <a:extLst>
                  <a:ext uri="{FF2B5EF4-FFF2-40B4-BE49-F238E27FC236}">
                    <a16:creationId xmlns:a16="http://schemas.microsoft.com/office/drawing/2014/main" id="{A70EAE94-6180-454E-B28B-7F620846203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52" name="Arc 1551">
                  <a:extLst>
                    <a:ext uri="{FF2B5EF4-FFF2-40B4-BE49-F238E27FC236}">
                      <a16:creationId xmlns:a16="http://schemas.microsoft.com/office/drawing/2014/main" id="{1B35CD73-1ABC-4A00-B7F5-596200E398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3" name="Arc 1552">
                  <a:extLst>
                    <a:ext uri="{FF2B5EF4-FFF2-40B4-BE49-F238E27FC236}">
                      <a16:creationId xmlns:a16="http://schemas.microsoft.com/office/drawing/2014/main" id="{B7F386DD-8199-4077-BC3F-25C59FE2C3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4" name="Arc 1553">
                  <a:extLst>
                    <a:ext uri="{FF2B5EF4-FFF2-40B4-BE49-F238E27FC236}">
                      <a16:creationId xmlns:a16="http://schemas.microsoft.com/office/drawing/2014/main" id="{9BB8D648-3243-4ADD-8814-F97FEABADF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5" name="Arc 1554">
                  <a:extLst>
                    <a:ext uri="{FF2B5EF4-FFF2-40B4-BE49-F238E27FC236}">
                      <a16:creationId xmlns:a16="http://schemas.microsoft.com/office/drawing/2014/main" id="{D8F6401D-F9E7-4A81-AE42-74758A04FA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90" name="Rectangle 1489">
                <a:extLst>
                  <a:ext uri="{FF2B5EF4-FFF2-40B4-BE49-F238E27FC236}">
                    <a16:creationId xmlns:a16="http://schemas.microsoft.com/office/drawing/2014/main" id="{859ABF4B-7AD9-414B-9712-BBEFBBA5853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91" name="Straight Connector 1490">
                <a:extLst>
                  <a:ext uri="{FF2B5EF4-FFF2-40B4-BE49-F238E27FC236}">
                    <a16:creationId xmlns:a16="http://schemas.microsoft.com/office/drawing/2014/main" id="{87D64A97-DCCB-4162-B288-777994956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2" name="Straight Connector 1491">
                <a:extLst>
                  <a:ext uri="{FF2B5EF4-FFF2-40B4-BE49-F238E27FC236}">
                    <a16:creationId xmlns:a16="http://schemas.microsoft.com/office/drawing/2014/main" id="{82C854E8-F712-4DB5-9641-BC161A1D95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3" name="Straight Connector 1492">
                <a:extLst>
                  <a:ext uri="{FF2B5EF4-FFF2-40B4-BE49-F238E27FC236}">
                    <a16:creationId xmlns:a16="http://schemas.microsoft.com/office/drawing/2014/main" id="{719D3FF8-DF0B-4ABB-8136-83D3F8695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4" name="Straight Connector 1493">
                <a:extLst>
                  <a:ext uri="{FF2B5EF4-FFF2-40B4-BE49-F238E27FC236}">
                    <a16:creationId xmlns:a16="http://schemas.microsoft.com/office/drawing/2014/main" id="{39AC8EB4-1093-435B-AC62-C3D1C71378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95" name="Oval 1494">
                <a:extLst>
                  <a:ext uri="{FF2B5EF4-FFF2-40B4-BE49-F238E27FC236}">
                    <a16:creationId xmlns:a16="http://schemas.microsoft.com/office/drawing/2014/main" id="{21ACC872-1E82-46A9-8841-A42CC3808EA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6" name="Oval 1495">
                <a:extLst>
                  <a:ext uri="{FF2B5EF4-FFF2-40B4-BE49-F238E27FC236}">
                    <a16:creationId xmlns:a16="http://schemas.microsoft.com/office/drawing/2014/main" id="{BF4E5047-9435-47FE-8D77-AA3D1A9D62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7" name="Oval 1496">
                <a:extLst>
                  <a:ext uri="{FF2B5EF4-FFF2-40B4-BE49-F238E27FC236}">
                    <a16:creationId xmlns:a16="http://schemas.microsoft.com/office/drawing/2014/main" id="{1375584F-15F6-457D-8057-4C0C514981A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8" name="Oval 1497">
                <a:extLst>
                  <a:ext uri="{FF2B5EF4-FFF2-40B4-BE49-F238E27FC236}">
                    <a16:creationId xmlns:a16="http://schemas.microsoft.com/office/drawing/2014/main" id="{B4CC4D67-5AF9-45A0-AAA6-A2715DBB006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99" name="TextBox 1498">
                    <a:extLst>
                      <a:ext uri="{FF2B5EF4-FFF2-40B4-BE49-F238E27FC236}">
                        <a16:creationId xmlns:a16="http://schemas.microsoft.com/office/drawing/2014/main" id="{6949BA0D-F66C-4D7E-A347-38A76B00E600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99" name="TextBox 1498">
                    <a:extLst>
                      <a:ext uri="{FF2B5EF4-FFF2-40B4-BE49-F238E27FC236}">
                        <a16:creationId xmlns:a16="http://schemas.microsoft.com/office/drawing/2014/main" id="{6949BA0D-F66C-4D7E-A347-38A76B00E6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00" name="Straight Arrow Connector 1499">
                <a:extLst>
                  <a:ext uri="{FF2B5EF4-FFF2-40B4-BE49-F238E27FC236}">
                    <a16:creationId xmlns:a16="http://schemas.microsoft.com/office/drawing/2014/main" id="{AA7EC2DA-27BC-4150-BBFF-2898C628F9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1" name="Straight Arrow Connector 1500">
                <a:extLst>
                  <a:ext uri="{FF2B5EF4-FFF2-40B4-BE49-F238E27FC236}">
                    <a16:creationId xmlns:a16="http://schemas.microsoft.com/office/drawing/2014/main" id="{2B7CC601-11DF-44CA-8E77-C12C7B99C93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2" name="Straight Arrow Connector 1501">
                <a:extLst>
                  <a:ext uri="{FF2B5EF4-FFF2-40B4-BE49-F238E27FC236}">
                    <a16:creationId xmlns:a16="http://schemas.microsoft.com/office/drawing/2014/main" id="{6B7D065E-AE23-422E-86F6-195B8CF8D3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3" name="Straight Arrow Connector 1502">
                <a:extLst>
                  <a:ext uri="{FF2B5EF4-FFF2-40B4-BE49-F238E27FC236}">
                    <a16:creationId xmlns:a16="http://schemas.microsoft.com/office/drawing/2014/main" id="{266A54D6-9CAD-465C-9001-12C0B50EDB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4" name="TextBox 1503">
                    <a:extLst>
                      <a:ext uri="{FF2B5EF4-FFF2-40B4-BE49-F238E27FC236}">
                        <a16:creationId xmlns:a16="http://schemas.microsoft.com/office/drawing/2014/main" id="{151048C9-B9C9-4741-B11D-73456716BDD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4" name="TextBox 1503">
                    <a:extLst>
                      <a:ext uri="{FF2B5EF4-FFF2-40B4-BE49-F238E27FC236}">
                        <a16:creationId xmlns:a16="http://schemas.microsoft.com/office/drawing/2014/main" id="{151048C9-B9C9-4741-B11D-73456716BDD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818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5" name="TextBox 1504">
                    <a:extLst>
                      <a:ext uri="{FF2B5EF4-FFF2-40B4-BE49-F238E27FC236}">
                        <a16:creationId xmlns:a16="http://schemas.microsoft.com/office/drawing/2014/main" id="{112297DF-ED88-468B-A7F0-73B5D2777E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5" name="TextBox 1504">
                    <a:extLst>
                      <a:ext uri="{FF2B5EF4-FFF2-40B4-BE49-F238E27FC236}">
                        <a16:creationId xmlns:a16="http://schemas.microsoft.com/office/drawing/2014/main" id="{112297DF-ED88-468B-A7F0-73B5D2777E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025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6" name="TextBox 1505">
                    <a:extLst>
                      <a:ext uri="{FF2B5EF4-FFF2-40B4-BE49-F238E27FC236}">
                        <a16:creationId xmlns:a16="http://schemas.microsoft.com/office/drawing/2014/main" id="{E40907CA-43A9-4396-9155-B7DA45E39472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6" name="TextBox 1505">
                    <a:extLst>
                      <a:ext uri="{FF2B5EF4-FFF2-40B4-BE49-F238E27FC236}">
                        <a16:creationId xmlns:a16="http://schemas.microsoft.com/office/drawing/2014/main" id="{E40907CA-43A9-4396-9155-B7DA45E394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0000" r="-6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7" name="TextBox 1506">
                    <a:extLst>
                      <a:ext uri="{FF2B5EF4-FFF2-40B4-BE49-F238E27FC236}">
                        <a16:creationId xmlns:a16="http://schemas.microsoft.com/office/drawing/2014/main" id="{29B9A6FA-0EE9-466B-9D23-EE3F6C2065E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7" name="TextBox 1506">
                    <a:extLst>
                      <a:ext uri="{FF2B5EF4-FFF2-40B4-BE49-F238E27FC236}">
                        <a16:creationId xmlns:a16="http://schemas.microsoft.com/office/drawing/2014/main" id="{29B9A6FA-0EE9-466B-9D23-EE3F6C2065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08" name="Straight Connector 1507">
                <a:extLst>
                  <a:ext uri="{FF2B5EF4-FFF2-40B4-BE49-F238E27FC236}">
                    <a16:creationId xmlns:a16="http://schemas.microsoft.com/office/drawing/2014/main" id="{28CAA0CC-A087-4D16-8720-600C3F02CB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09" name="Group 1508">
                <a:extLst>
                  <a:ext uri="{FF2B5EF4-FFF2-40B4-BE49-F238E27FC236}">
                    <a16:creationId xmlns:a16="http://schemas.microsoft.com/office/drawing/2014/main" id="{CF67B641-B404-4827-B619-FF0F4B44BB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48" name="Arc 1547">
                  <a:extLst>
                    <a:ext uri="{FF2B5EF4-FFF2-40B4-BE49-F238E27FC236}">
                      <a16:creationId xmlns:a16="http://schemas.microsoft.com/office/drawing/2014/main" id="{1F147535-F61A-44B8-A0A8-11F2D22277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9" name="Arc 1548">
                  <a:extLst>
                    <a:ext uri="{FF2B5EF4-FFF2-40B4-BE49-F238E27FC236}">
                      <a16:creationId xmlns:a16="http://schemas.microsoft.com/office/drawing/2014/main" id="{820E1147-2B8F-42F0-9691-4F46EA3B33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0" name="Arc 1549">
                  <a:extLst>
                    <a:ext uri="{FF2B5EF4-FFF2-40B4-BE49-F238E27FC236}">
                      <a16:creationId xmlns:a16="http://schemas.microsoft.com/office/drawing/2014/main" id="{84A87445-3A79-4B1C-9348-533CE0191C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1" name="Arc 1550">
                  <a:extLst>
                    <a:ext uri="{FF2B5EF4-FFF2-40B4-BE49-F238E27FC236}">
                      <a16:creationId xmlns:a16="http://schemas.microsoft.com/office/drawing/2014/main" id="{6D86DAD2-08DF-47F2-BBE5-B4F76AF3A9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10" name="Rectangle 1509">
                <a:extLst>
                  <a:ext uri="{FF2B5EF4-FFF2-40B4-BE49-F238E27FC236}">
                    <a16:creationId xmlns:a16="http://schemas.microsoft.com/office/drawing/2014/main" id="{339B217C-DA7E-48EF-BE6E-E7B610FB84D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511" name="Straight Connector 1510">
                <a:extLst>
                  <a:ext uri="{FF2B5EF4-FFF2-40B4-BE49-F238E27FC236}">
                    <a16:creationId xmlns:a16="http://schemas.microsoft.com/office/drawing/2014/main" id="{D30E5C67-8A5A-4E37-896E-89E448AB50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512" name="Straight Connector 1511">
                <a:extLst>
                  <a:ext uri="{FF2B5EF4-FFF2-40B4-BE49-F238E27FC236}">
                    <a16:creationId xmlns:a16="http://schemas.microsoft.com/office/drawing/2014/main" id="{E8DEB2B7-8B40-4BBA-A2A1-1E90D2B7DB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13" name="Group 1512">
                <a:extLst>
                  <a:ext uri="{FF2B5EF4-FFF2-40B4-BE49-F238E27FC236}">
                    <a16:creationId xmlns:a16="http://schemas.microsoft.com/office/drawing/2014/main" id="{29EF0FFE-8820-46CF-A276-E887C06A27F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44" name="Arc 1543">
                  <a:extLst>
                    <a:ext uri="{FF2B5EF4-FFF2-40B4-BE49-F238E27FC236}">
                      <a16:creationId xmlns:a16="http://schemas.microsoft.com/office/drawing/2014/main" id="{4D0F8017-8383-4EF4-816A-6E098ACCF1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Arc 1544">
                  <a:extLst>
                    <a:ext uri="{FF2B5EF4-FFF2-40B4-BE49-F238E27FC236}">
                      <a16:creationId xmlns:a16="http://schemas.microsoft.com/office/drawing/2014/main" id="{A4B75EF4-608A-442A-BEC4-915616C186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Arc 1545">
                  <a:extLst>
                    <a:ext uri="{FF2B5EF4-FFF2-40B4-BE49-F238E27FC236}">
                      <a16:creationId xmlns:a16="http://schemas.microsoft.com/office/drawing/2014/main" id="{823C3138-E771-48B3-ABFE-2A84A55BE2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Arc 1546">
                  <a:extLst>
                    <a:ext uri="{FF2B5EF4-FFF2-40B4-BE49-F238E27FC236}">
                      <a16:creationId xmlns:a16="http://schemas.microsoft.com/office/drawing/2014/main" id="{E04D9926-2BF4-4390-B751-F172B74D65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14" name="Rectangle 1513">
                <a:extLst>
                  <a:ext uri="{FF2B5EF4-FFF2-40B4-BE49-F238E27FC236}">
                    <a16:creationId xmlns:a16="http://schemas.microsoft.com/office/drawing/2014/main" id="{58640DC9-48A6-4595-AD3D-33C61DCF036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515" name="Straight Connector 1514">
                <a:extLst>
                  <a:ext uri="{FF2B5EF4-FFF2-40B4-BE49-F238E27FC236}">
                    <a16:creationId xmlns:a16="http://schemas.microsoft.com/office/drawing/2014/main" id="{AF6AA183-FE65-4568-848C-247E77C31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16" name="TextBox 1515">
                    <a:extLst>
                      <a:ext uri="{FF2B5EF4-FFF2-40B4-BE49-F238E27FC236}">
                        <a16:creationId xmlns:a16="http://schemas.microsoft.com/office/drawing/2014/main" id="{18E6925E-3839-4FD4-89C5-3638FC4B8F4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516" name="TextBox 1515">
                    <a:extLst>
                      <a:ext uri="{FF2B5EF4-FFF2-40B4-BE49-F238E27FC236}">
                        <a16:creationId xmlns:a16="http://schemas.microsoft.com/office/drawing/2014/main" id="{18E6925E-3839-4FD4-89C5-3638FC4B8F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17" name="Straight Connector 1516">
                <a:extLst>
                  <a:ext uri="{FF2B5EF4-FFF2-40B4-BE49-F238E27FC236}">
                    <a16:creationId xmlns:a16="http://schemas.microsoft.com/office/drawing/2014/main" id="{0F0F74F5-72D5-4FB3-AF9E-E69C62284B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18" name="Group 1517">
                <a:extLst>
                  <a:ext uri="{FF2B5EF4-FFF2-40B4-BE49-F238E27FC236}">
                    <a16:creationId xmlns:a16="http://schemas.microsoft.com/office/drawing/2014/main" id="{1069F4C2-A8FC-410D-AA41-7371A13BE53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537" name="Straight Connector 1536">
                  <a:extLst>
                    <a:ext uri="{FF2B5EF4-FFF2-40B4-BE49-F238E27FC236}">
                      <a16:creationId xmlns:a16="http://schemas.microsoft.com/office/drawing/2014/main" id="{3F44E817-023A-4520-A847-514386C13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8" name="Straight Connector 1537">
                  <a:extLst>
                    <a:ext uri="{FF2B5EF4-FFF2-40B4-BE49-F238E27FC236}">
                      <a16:creationId xmlns:a16="http://schemas.microsoft.com/office/drawing/2014/main" id="{7A2FABDB-07ED-49BE-A0D5-78FFFD1FB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9" name="Straight Connector 1538">
                  <a:extLst>
                    <a:ext uri="{FF2B5EF4-FFF2-40B4-BE49-F238E27FC236}">
                      <a16:creationId xmlns:a16="http://schemas.microsoft.com/office/drawing/2014/main" id="{B82D09AD-5D4F-4552-AF10-7C2966C826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0" name="Straight Connector 1539">
                  <a:extLst>
                    <a:ext uri="{FF2B5EF4-FFF2-40B4-BE49-F238E27FC236}">
                      <a16:creationId xmlns:a16="http://schemas.microsoft.com/office/drawing/2014/main" id="{5042E7E5-BE81-438D-AAC1-9B816ACB36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1" name="Straight Connector 1540">
                  <a:extLst>
                    <a:ext uri="{FF2B5EF4-FFF2-40B4-BE49-F238E27FC236}">
                      <a16:creationId xmlns:a16="http://schemas.microsoft.com/office/drawing/2014/main" id="{2E8F1B96-DEAF-4E0A-9118-183F0DB1E6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2" name="Straight Connector 1541">
                  <a:extLst>
                    <a:ext uri="{FF2B5EF4-FFF2-40B4-BE49-F238E27FC236}">
                      <a16:creationId xmlns:a16="http://schemas.microsoft.com/office/drawing/2014/main" id="{62AFB13C-1E15-44E3-8B63-0E0756E1F9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3" name="Straight Connector 1542">
                  <a:extLst>
                    <a:ext uri="{FF2B5EF4-FFF2-40B4-BE49-F238E27FC236}">
                      <a16:creationId xmlns:a16="http://schemas.microsoft.com/office/drawing/2014/main" id="{E9D92F1A-6995-431A-A7FD-DFE1236B6B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519" name="Group 1518">
                <a:extLst>
                  <a:ext uri="{FF2B5EF4-FFF2-40B4-BE49-F238E27FC236}">
                    <a16:creationId xmlns:a16="http://schemas.microsoft.com/office/drawing/2014/main" id="{06697D7F-4D09-4AD2-B805-94B19A2CA13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530" name="Straight Connector 1529">
                  <a:extLst>
                    <a:ext uri="{FF2B5EF4-FFF2-40B4-BE49-F238E27FC236}">
                      <a16:creationId xmlns:a16="http://schemas.microsoft.com/office/drawing/2014/main" id="{54B2BDB8-5900-4BED-9673-C3169E1ECA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1" name="Straight Connector 1530">
                  <a:extLst>
                    <a:ext uri="{FF2B5EF4-FFF2-40B4-BE49-F238E27FC236}">
                      <a16:creationId xmlns:a16="http://schemas.microsoft.com/office/drawing/2014/main" id="{D4E6DD09-84C1-4981-A784-E019A982CF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2" name="Straight Connector 1531">
                  <a:extLst>
                    <a:ext uri="{FF2B5EF4-FFF2-40B4-BE49-F238E27FC236}">
                      <a16:creationId xmlns:a16="http://schemas.microsoft.com/office/drawing/2014/main" id="{5483CA2F-E237-4409-A93C-194FD39EAB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3" name="Straight Connector 1532">
                  <a:extLst>
                    <a:ext uri="{FF2B5EF4-FFF2-40B4-BE49-F238E27FC236}">
                      <a16:creationId xmlns:a16="http://schemas.microsoft.com/office/drawing/2014/main" id="{B9FDBE96-B3C8-48E1-9F20-07CD63728E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4" name="Straight Connector 1533">
                  <a:extLst>
                    <a:ext uri="{FF2B5EF4-FFF2-40B4-BE49-F238E27FC236}">
                      <a16:creationId xmlns:a16="http://schemas.microsoft.com/office/drawing/2014/main" id="{D9CBE7DE-EF2A-45F1-AE7A-01E9120A33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5" name="Straight Connector 1534">
                  <a:extLst>
                    <a:ext uri="{FF2B5EF4-FFF2-40B4-BE49-F238E27FC236}">
                      <a16:creationId xmlns:a16="http://schemas.microsoft.com/office/drawing/2014/main" id="{F46EB2E8-9CEF-49F0-8877-121EA49CF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6" name="Straight Connector 1535">
                  <a:extLst>
                    <a:ext uri="{FF2B5EF4-FFF2-40B4-BE49-F238E27FC236}">
                      <a16:creationId xmlns:a16="http://schemas.microsoft.com/office/drawing/2014/main" id="{707FCED2-23D1-425F-96EB-2D2D8C35C8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0" name="TextBox 1519">
                    <a:extLst>
                      <a:ext uri="{FF2B5EF4-FFF2-40B4-BE49-F238E27FC236}">
                        <a16:creationId xmlns:a16="http://schemas.microsoft.com/office/drawing/2014/main" id="{D891105B-7A41-4491-8CEE-E14981F0D00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0" name="TextBox 1519">
                    <a:extLst>
                      <a:ext uri="{FF2B5EF4-FFF2-40B4-BE49-F238E27FC236}">
                        <a16:creationId xmlns:a16="http://schemas.microsoft.com/office/drawing/2014/main" id="{D891105B-7A41-4491-8CEE-E14981F0D00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4286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1" name="TextBox 1520">
                    <a:extLst>
                      <a:ext uri="{FF2B5EF4-FFF2-40B4-BE49-F238E27FC236}">
                        <a16:creationId xmlns:a16="http://schemas.microsoft.com/office/drawing/2014/main" id="{E047A4CD-6266-4C2D-B07F-2E006EEBF96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1" name="TextBox 1520">
                    <a:extLst>
                      <a:ext uri="{FF2B5EF4-FFF2-40B4-BE49-F238E27FC236}">
                        <a16:creationId xmlns:a16="http://schemas.microsoft.com/office/drawing/2014/main" id="{E047A4CD-6266-4C2D-B07F-2E006EEBF9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2" name="TextBox 1521">
                    <a:extLst>
                      <a:ext uri="{FF2B5EF4-FFF2-40B4-BE49-F238E27FC236}">
                        <a16:creationId xmlns:a16="http://schemas.microsoft.com/office/drawing/2014/main" id="{B84A166F-3136-46EF-82E3-3098357F2D6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2" name="TextBox 1521">
                    <a:extLst>
                      <a:ext uri="{FF2B5EF4-FFF2-40B4-BE49-F238E27FC236}">
                        <a16:creationId xmlns:a16="http://schemas.microsoft.com/office/drawing/2014/main" id="{B84A166F-3136-46EF-82E3-3098357F2D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3" name="TextBox 1522">
                    <a:extLst>
                      <a:ext uri="{FF2B5EF4-FFF2-40B4-BE49-F238E27FC236}">
                        <a16:creationId xmlns:a16="http://schemas.microsoft.com/office/drawing/2014/main" id="{B5EECBE1-07E6-4BF4-9620-B1C64886F60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3" name="TextBox 1522">
                    <a:extLst>
                      <a:ext uri="{FF2B5EF4-FFF2-40B4-BE49-F238E27FC236}">
                        <a16:creationId xmlns:a16="http://schemas.microsoft.com/office/drawing/2014/main" id="{B5EECBE1-07E6-4BF4-9620-B1C64886F60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4" name="TextBox 1523">
                    <a:extLst>
                      <a:ext uri="{FF2B5EF4-FFF2-40B4-BE49-F238E27FC236}">
                        <a16:creationId xmlns:a16="http://schemas.microsoft.com/office/drawing/2014/main" id="{7E692AC1-70E2-432B-9DB0-2BC1930071D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4" name="TextBox 1523">
                    <a:extLst>
                      <a:ext uri="{FF2B5EF4-FFF2-40B4-BE49-F238E27FC236}">
                        <a16:creationId xmlns:a16="http://schemas.microsoft.com/office/drawing/2014/main" id="{7E692AC1-70E2-432B-9DB0-2BC1930071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5" name="TextBox 1524">
                    <a:extLst>
                      <a:ext uri="{FF2B5EF4-FFF2-40B4-BE49-F238E27FC236}">
                        <a16:creationId xmlns:a16="http://schemas.microsoft.com/office/drawing/2014/main" id="{5A6E1B74-8551-43AD-A50E-55A84E2424C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5" name="TextBox 1524">
                    <a:extLst>
                      <a:ext uri="{FF2B5EF4-FFF2-40B4-BE49-F238E27FC236}">
                        <a16:creationId xmlns:a16="http://schemas.microsoft.com/office/drawing/2014/main" id="{5A6E1B74-8551-43AD-A50E-55A84E2424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6" name="TextBox 1525">
                    <a:extLst>
                      <a:ext uri="{FF2B5EF4-FFF2-40B4-BE49-F238E27FC236}">
                        <a16:creationId xmlns:a16="http://schemas.microsoft.com/office/drawing/2014/main" id="{2E0102CF-A012-4482-A4B6-5E23CBAA44D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6" name="TextBox 1525">
                    <a:extLst>
                      <a:ext uri="{FF2B5EF4-FFF2-40B4-BE49-F238E27FC236}">
                        <a16:creationId xmlns:a16="http://schemas.microsoft.com/office/drawing/2014/main" id="{2E0102CF-A012-4482-A4B6-5E23CBAA44D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27" name="Straight Arrow Connector 1526">
                <a:extLst>
                  <a:ext uri="{FF2B5EF4-FFF2-40B4-BE49-F238E27FC236}">
                    <a16:creationId xmlns:a16="http://schemas.microsoft.com/office/drawing/2014/main" id="{F79D7982-3FD7-4513-9741-56ADDB959E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28" name="Straight Arrow Connector 1527">
                <a:extLst>
                  <a:ext uri="{FF2B5EF4-FFF2-40B4-BE49-F238E27FC236}">
                    <a16:creationId xmlns:a16="http://schemas.microsoft.com/office/drawing/2014/main" id="{B5057FDD-2BA5-480A-ADCB-4BD01EAF3D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29" name="Straight Arrow Connector 1528">
                <a:extLst>
                  <a:ext uri="{FF2B5EF4-FFF2-40B4-BE49-F238E27FC236}">
                    <a16:creationId xmlns:a16="http://schemas.microsoft.com/office/drawing/2014/main" id="{C201DCA2-5061-4EE6-A907-33907888E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47" name="Group 1246">
              <a:extLst>
                <a:ext uri="{FF2B5EF4-FFF2-40B4-BE49-F238E27FC236}">
                  <a16:creationId xmlns:a16="http://schemas.microsoft.com/office/drawing/2014/main" id="{C478662D-CBE5-44DD-B331-9BC6F86AF8E9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1390" name="Straight Connector 1389">
                <a:extLst>
                  <a:ext uri="{FF2B5EF4-FFF2-40B4-BE49-F238E27FC236}">
                    <a16:creationId xmlns:a16="http://schemas.microsoft.com/office/drawing/2014/main" id="{451D34C5-1672-4475-94A9-5AFAC08EE3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1" name="Straight Connector 1390">
                <a:extLst>
                  <a:ext uri="{FF2B5EF4-FFF2-40B4-BE49-F238E27FC236}">
                    <a16:creationId xmlns:a16="http://schemas.microsoft.com/office/drawing/2014/main" id="{E2AE7510-0233-4D74-A25C-83F80DD86E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92" name="Group 1391">
                <a:extLst>
                  <a:ext uri="{FF2B5EF4-FFF2-40B4-BE49-F238E27FC236}">
                    <a16:creationId xmlns:a16="http://schemas.microsoft.com/office/drawing/2014/main" id="{E93C80AA-8E35-42E2-A209-F2E23F6CBA8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7F28B55F-4D19-4E98-A704-A9E1353A81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BC757908-5A9E-4F0B-8EA4-99CA560092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7FD8E1A5-4C2D-4346-AD3E-9FB7A76EC4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F628262B-5753-49D1-AC07-A5B650680D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859A594F-2E58-4B25-B9D0-7D3372F9D0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C6DC83D5-8EA4-40F7-BE58-B7144B705E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5D23DD70-0C14-4BA5-96C9-AB2F667844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AA4B1953-8CB3-469D-8913-6D9DC5336E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C3F0A73F-E15E-49E9-967D-82AE7EB186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93E5B4D6-E185-4459-BEF7-A4E23D92E1B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ACA0DB37-B4AC-4184-A10B-FB23F23D3BB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752F7691-6C25-4E30-A8A0-DBF3CB99C3D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93" name="Group 1392">
                <a:extLst>
                  <a:ext uri="{FF2B5EF4-FFF2-40B4-BE49-F238E27FC236}">
                    <a16:creationId xmlns:a16="http://schemas.microsoft.com/office/drawing/2014/main" id="{4052916D-05BE-486E-A3C1-FBB66D1847B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65" name="Arc 1464">
                  <a:extLst>
                    <a:ext uri="{FF2B5EF4-FFF2-40B4-BE49-F238E27FC236}">
                      <a16:creationId xmlns:a16="http://schemas.microsoft.com/office/drawing/2014/main" id="{BF001F72-1ABB-43A1-A53A-FC7FFB5585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6" name="Arc 1465">
                  <a:extLst>
                    <a:ext uri="{FF2B5EF4-FFF2-40B4-BE49-F238E27FC236}">
                      <a16:creationId xmlns:a16="http://schemas.microsoft.com/office/drawing/2014/main" id="{41506E58-1F24-40AF-9998-9216039055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7" name="Arc 1466">
                  <a:extLst>
                    <a:ext uri="{FF2B5EF4-FFF2-40B4-BE49-F238E27FC236}">
                      <a16:creationId xmlns:a16="http://schemas.microsoft.com/office/drawing/2014/main" id="{F7835BD3-E6D5-48D6-8B38-05E2DD8DDB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8" name="Arc 1467">
                  <a:extLst>
                    <a:ext uri="{FF2B5EF4-FFF2-40B4-BE49-F238E27FC236}">
                      <a16:creationId xmlns:a16="http://schemas.microsoft.com/office/drawing/2014/main" id="{F01D85A3-056C-442A-BB1D-A372CE16C8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94" name="Rectangle 1393">
                <a:extLst>
                  <a:ext uri="{FF2B5EF4-FFF2-40B4-BE49-F238E27FC236}">
                    <a16:creationId xmlns:a16="http://schemas.microsoft.com/office/drawing/2014/main" id="{A25685CE-5FCA-4B48-88E7-DEDE8704A62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95" name="Straight Connector 1394">
                <a:extLst>
                  <a:ext uri="{FF2B5EF4-FFF2-40B4-BE49-F238E27FC236}">
                    <a16:creationId xmlns:a16="http://schemas.microsoft.com/office/drawing/2014/main" id="{7A1C6BD6-0C2E-4375-8609-09CCA5DE7B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6" name="Straight Connector 1395">
                <a:extLst>
                  <a:ext uri="{FF2B5EF4-FFF2-40B4-BE49-F238E27FC236}">
                    <a16:creationId xmlns:a16="http://schemas.microsoft.com/office/drawing/2014/main" id="{FFBF40AF-CE3D-4B8A-B60E-E017BDE0C8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7" name="Straight Connector 1396">
                <a:extLst>
                  <a:ext uri="{FF2B5EF4-FFF2-40B4-BE49-F238E27FC236}">
                    <a16:creationId xmlns:a16="http://schemas.microsoft.com/office/drawing/2014/main" id="{CE3D9065-68CF-4C96-844D-B911A52137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98" name="Group 1397">
                <a:extLst>
                  <a:ext uri="{FF2B5EF4-FFF2-40B4-BE49-F238E27FC236}">
                    <a16:creationId xmlns:a16="http://schemas.microsoft.com/office/drawing/2014/main" id="{99D163D0-D9F5-4B47-961B-F1B1ADD155C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61" name="Arc 1460">
                  <a:extLst>
                    <a:ext uri="{FF2B5EF4-FFF2-40B4-BE49-F238E27FC236}">
                      <a16:creationId xmlns:a16="http://schemas.microsoft.com/office/drawing/2014/main" id="{45394D48-7477-4887-950C-3144F64647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2" name="Arc 1461">
                  <a:extLst>
                    <a:ext uri="{FF2B5EF4-FFF2-40B4-BE49-F238E27FC236}">
                      <a16:creationId xmlns:a16="http://schemas.microsoft.com/office/drawing/2014/main" id="{FFFFC35C-F1BF-43FC-B423-4286FA5DCE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3" name="Arc 1462">
                  <a:extLst>
                    <a:ext uri="{FF2B5EF4-FFF2-40B4-BE49-F238E27FC236}">
                      <a16:creationId xmlns:a16="http://schemas.microsoft.com/office/drawing/2014/main" id="{79BCD415-C512-4AB4-AD5C-49630E804F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4" name="Arc 1463">
                  <a:extLst>
                    <a:ext uri="{FF2B5EF4-FFF2-40B4-BE49-F238E27FC236}">
                      <a16:creationId xmlns:a16="http://schemas.microsoft.com/office/drawing/2014/main" id="{520FB134-FAC0-44DF-A967-DA2FBD28EF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99" name="Rectangle 1398">
                <a:extLst>
                  <a:ext uri="{FF2B5EF4-FFF2-40B4-BE49-F238E27FC236}">
                    <a16:creationId xmlns:a16="http://schemas.microsoft.com/office/drawing/2014/main" id="{5E641EB0-6ECB-4300-9F42-5F9CD8C7C2C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00" name="Straight Connector 1399">
                <a:extLst>
                  <a:ext uri="{FF2B5EF4-FFF2-40B4-BE49-F238E27FC236}">
                    <a16:creationId xmlns:a16="http://schemas.microsoft.com/office/drawing/2014/main" id="{E3BA6E8C-1CD8-458E-9370-8A07B76A97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1" name="Straight Connector 1400">
                <a:extLst>
                  <a:ext uri="{FF2B5EF4-FFF2-40B4-BE49-F238E27FC236}">
                    <a16:creationId xmlns:a16="http://schemas.microsoft.com/office/drawing/2014/main" id="{D1BFFCB9-46D7-4C27-BD30-F2A08678F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2" name="Straight Connector 1401">
                <a:extLst>
                  <a:ext uri="{FF2B5EF4-FFF2-40B4-BE49-F238E27FC236}">
                    <a16:creationId xmlns:a16="http://schemas.microsoft.com/office/drawing/2014/main" id="{A3233EB9-5140-4E42-873E-9ED028ECC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3" name="Straight Connector 1402">
                <a:extLst>
                  <a:ext uri="{FF2B5EF4-FFF2-40B4-BE49-F238E27FC236}">
                    <a16:creationId xmlns:a16="http://schemas.microsoft.com/office/drawing/2014/main" id="{C29E7DFF-9FA8-4861-B469-10899F4DCC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04" name="Oval 1403">
                <a:extLst>
                  <a:ext uri="{FF2B5EF4-FFF2-40B4-BE49-F238E27FC236}">
                    <a16:creationId xmlns:a16="http://schemas.microsoft.com/office/drawing/2014/main" id="{7578632B-4DC1-44EE-A462-B4E06300010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5" name="Oval 1404">
                <a:extLst>
                  <a:ext uri="{FF2B5EF4-FFF2-40B4-BE49-F238E27FC236}">
                    <a16:creationId xmlns:a16="http://schemas.microsoft.com/office/drawing/2014/main" id="{E52AE29E-010D-4945-BD14-C74CDF5EB9E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6" name="Oval 1405">
                <a:extLst>
                  <a:ext uri="{FF2B5EF4-FFF2-40B4-BE49-F238E27FC236}">
                    <a16:creationId xmlns:a16="http://schemas.microsoft.com/office/drawing/2014/main" id="{1D6F8083-7E44-4DE1-9903-A39519982E8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7" name="Oval 1406">
                <a:extLst>
                  <a:ext uri="{FF2B5EF4-FFF2-40B4-BE49-F238E27FC236}">
                    <a16:creationId xmlns:a16="http://schemas.microsoft.com/office/drawing/2014/main" id="{C31916F2-2DB3-42DE-8296-8BEE21891A8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08" name="TextBox 1407">
                    <a:extLst>
                      <a:ext uri="{FF2B5EF4-FFF2-40B4-BE49-F238E27FC236}">
                        <a16:creationId xmlns:a16="http://schemas.microsoft.com/office/drawing/2014/main" id="{9D155DE7-5D76-43FC-AEBD-96D294F985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08" name="TextBox 1407">
                    <a:extLst>
                      <a:ext uri="{FF2B5EF4-FFF2-40B4-BE49-F238E27FC236}">
                        <a16:creationId xmlns:a16="http://schemas.microsoft.com/office/drawing/2014/main" id="{9D155DE7-5D76-43FC-AEBD-96D294F985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10000" r="-12000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09" name="Straight Arrow Connector 1408">
                <a:extLst>
                  <a:ext uri="{FF2B5EF4-FFF2-40B4-BE49-F238E27FC236}">
                    <a16:creationId xmlns:a16="http://schemas.microsoft.com/office/drawing/2014/main" id="{C0535BFD-DB51-4428-A6DE-05A31B77225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0" name="Straight Arrow Connector 1409">
                <a:extLst>
                  <a:ext uri="{FF2B5EF4-FFF2-40B4-BE49-F238E27FC236}">
                    <a16:creationId xmlns:a16="http://schemas.microsoft.com/office/drawing/2014/main" id="{1B107BA1-FFF4-4983-BCA3-43161E2DFA2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1" name="Straight Arrow Connector 1410">
                <a:extLst>
                  <a:ext uri="{FF2B5EF4-FFF2-40B4-BE49-F238E27FC236}">
                    <a16:creationId xmlns:a16="http://schemas.microsoft.com/office/drawing/2014/main" id="{A40CA8E2-A370-4430-9281-AEE47939B6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2" name="Straight Arrow Connector 1411">
                <a:extLst>
                  <a:ext uri="{FF2B5EF4-FFF2-40B4-BE49-F238E27FC236}">
                    <a16:creationId xmlns:a16="http://schemas.microsoft.com/office/drawing/2014/main" id="{02296DE9-F688-4950-8BB1-3664736DAD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3" name="TextBox 1412">
                    <a:extLst>
                      <a:ext uri="{FF2B5EF4-FFF2-40B4-BE49-F238E27FC236}">
                        <a16:creationId xmlns:a16="http://schemas.microsoft.com/office/drawing/2014/main" id="{EB4F6F05-1F7C-4868-9B43-B8335E02288B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3" name="TextBox 1412">
                    <a:extLst>
                      <a:ext uri="{FF2B5EF4-FFF2-40B4-BE49-F238E27FC236}">
                        <a16:creationId xmlns:a16="http://schemas.microsoft.com/office/drawing/2014/main" id="{EB4F6F05-1F7C-4868-9B43-B8335E0228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16129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4" name="TextBox 1413">
                    <a:extLst>
                      <a:ext uri="{FF2B5EF4-FFF2-40B4-BE49-F238E27FC236}">
                        <a16:creationId xmlns:a16="http://schemas.microsoft.com/office/drawing/2014/main" id="{A4F96EE6-E2F3-4C19-A950-A11C87F3714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4" name="TextBox 1413">
                    <a:extLst>
                      <a:ext uri="{FF2B5EF4-FFF2-40B4-BE49-F238E27FC236}">
                        <a16:creationId xmlns:a16="http://schemas.microsoft.com/office/drawing/2014/main" id="{A4F96EE6-E2F3-4C19-A950-A11C87F371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5" name="TextBox 1414">
                    <a:extLst>
                      <a:ext uri="{FF2B5EF4-FFF2-40B4-BE49-F238E27FC236}">
                        <a16:creationId xmlns:a16="http://schemas.microsoft.com/office/drawing/2014/main" id="{3D0A3EFE-8A8F-4233-8757-712C05D319BF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5" name="TextBox 1414">
                    <a:extLst>
                      <a:ext uri="{FF2B5EF4-FFF2-40B4-BE49-F238E27FC236}">
                        <a16:creationId xmlns:a16="http://schemas.microsoft.com/office/drawing/2014/main" id="{3D0A3EFE-8A8F-4233-8757-712C05D319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5152" r="-303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6" name="TextBox 1415">
                    <a:extLst>
                      <a:ext uri="{FF2B5EF4-FFF2-40B4-BE49-F238E27FC236}">
                        <a16:creationId xmlns:a16="http://schemas.microsoft.com/office/drawing/2014/main" id="{A586F50F-D19F-42E5-8B1C-7D34F51D8DC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6" name="TextBox 1415">
                    <a:extLst>
                      <a:ext uri="{FF2B5EF4-FFF2-40B4-BE49-F238E27FC236}">
                        <a16:creationId xmlns:a16="http://schemas.microsoft.com/office/drawing/2014/main" id="{A586F50F-D19F-42E5-8B1C-7D34F51D8D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973F2D59-418A-4774-A4A9-BCDF0340AA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76EC6160-DC8E-4353-85FD-75A1112C775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57" name="Arc 1456">
                  <a:extLst>
                    <a:ext uri="{FF2B5EF4-FFF2-40B4-BE49-F238E27FC236}">
                      <a16:creationId xmlns:a16="http://schemas.microsoft.com/office/drawing/2014/main" id="{2CE32E66-5147-45D2-93C6-E5AB29F0AA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8" name="Arc 1457">
                  <a:extLst>
                    <a:ext uri="{FF2B5EF4-FFF2-40B4-BE49-F238E27FC236}">
                      <a16:creationId xmlns:a16="http://schemas.microsoft.com/office/drawing/2014/main" id="{0F15B6BC-6665-41D7-8EC3-ECC4014530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9" name="Arc 1458">
                  <a:extLst>
                    <a:ext uri="{FF2B5EF4-FFF2-40B4-BE49-F238E27FC236}">
                      <a16:creationId xmlns:a16="http://schemas.microsoft.com/office/drawing/2014/main" id="{82999C20-B395-4BAD-9E14-EB402DC99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0" name="Arc 1459">
                  <a:extLst>
                    <a:ext uri="{FF2B5EF4-FFF2-40B4-BE49-F238E27FC236}">
                      <a16:creationId xmlns:a16="http://schemas.microsoft.com/office/drawing/2014/main" id="{9670FB08-BA61-4010-8114-3031EDB465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ACF75C87-B7BE-4CBF-809B-93735687390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E0EAB62-6880-473E-90D0-4240DAFF3D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E1780C6F-0B0C-4B57-A56D-CC2B969F01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AFCA9A87-FD31-436E-A364-70EE825401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53" name="Arc 1452">
                  <a:extLst>
                    <a:ext uri="{FF2B5EF4-FFF2-40B4-BE49-F238E27FC236}">
                      <a16:creationId xmlns:a16="http://schemas.microsoft.com/office/drawing/2014/main" id="{A44B440C-46EC-4E72-9788-3F77BE661C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4" name="Arc 1453">
                  <a:extLst>
                    <a:ext uri="{FF2B5EF4-FFF2-40B4-BE49-F238E27FC236}">
                      <a16:creationId xmlns:a16="http://schemas.microsoft.com/office/drawing/2014/main" id="{348DE055-A882-49BE-A53A-2C0B9F5838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5" name="Arc 1454">
                  <a:extLst>
                    <a:ext uri="{FF2B5EF4-FFF2-40B4-BE49-F238E27FC236}">
                      <a16:creationId xmlns:a16="http://schemas.microsoft.com/office/drawing/2014/main" id="{1826E124-0208-4EEB-9750-D900E5DF72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6" name="Arc 1455">
                  <a:extLst>
                    <a:ext uri="{FF2B5EF4-FFF2-40B4-BE49-F238E27FC236}">
                      <a16:creationId xmlns:a16="http://schemas.microsoft.com/office/drawing/2014/main" id="{1B1F88A1-CB7F-4064-9D6C-0603A01CD2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3" name="Rectangle 1422">
                <a:extLst>
                  <a:ext uri="{FF2B5EF4-FFF2-40B4-BE49-F238E27FC236}">
                    <a16:creationId xmlns:a16="http://schemas.microsoft.com/office/drawing/2014/main" id="{08467445-6161-41AC-90B1-A295C19195F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8D6CA8F3-0206-4C2C-91A5-2B04A14800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5" name="TextBox 1424">
                    <a:extLst>
                      <a:ext uri="{FF2B5EF4-FFF2-40B4-BE49-F238E27FC236}">
                        <a16:creationId xmlns:a16="http://schemas.microsoft.com/office/drawing/2014/main" id="{AD65A60E-A3B5-4A27-8A83-16C831AC1034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5" name="TextBox 1424">
                    <a:extLst>
                      <a:ext uri="{FF2B5EF4-FFF2-40B4-BE49-F238E27FC236}">
                        <a16:creationId xmlns:a16="http://schemas.microsoft.com/office/drawing/2014/main" id="{AD65A60E-A3B5-4A27-8A83-16C831AC10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EBD9D89C-D41A-4154-87A2-E8385DC04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C42E3907-691B-4844-80EB-57677B3A01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46" name="Straight Connector 1445">
                  <a:extLst>
                    <a:ext uri="{FF2B5EF4-FFF2-40B4-BE49-F238E27FC236}">
                      <a16:creationId xmlns:a16="http://schemas.microsoft.com/office/drawing/2014/main" id="{14D865F8-B456-4C58-96A7-60CCB8CBF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7" name="Straight Connector 1446">
                  <a:extLst>
                    <a:ext uri="{FF2B5EF4-FFF2-40B4-BE49-F238E27FC236}">
                      <a16:creationId xmlns:a16="http://schemas.microsoft.com/office/drawing/2014/main" id="{0E8CF3E7-83F0-42C7-879C-824CAF7348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8" name="Straight Connector 1447">
                  <a:extLst>
                    <a:ext uri="{FF2B5EF4-FFF2-40B4-BE49-F238E27FC236}">
                      <a16:creationId xmlns:a16="http://schemas.microsoft.com/office/drawing/2014/main" id="{67AFB86F-493D-499D-97EC-86C538F135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9" name="Straight Connector 1448">
                  <a:extLst>
                    <a:ext uri="{FF2B5EF4-FFF2-40B4-BE49-F238E27FC236}">
                      <a16:creationId xmlns:a16="http://schemas.microsoft.com/office/drawing/2014/main" id="{7DE857EA-0543-460D-BF71-648ABF7F1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0" name="Straight Connector 1449">
                  <a:extLst>
                    <a:ext uri="{FF2B5EF4-FFF2-40B4-BE49-F238E27FC236}">
                      <a16:creationId xmlns:a16="http://schemas.microsoft.com/office/drawing/2014/main" id="{9C1B280F-3C9A-4F1C-A3B3-FFA580D466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1" name="Straight Connector 1450">
                  <a:extLst>
                    <a:ext uri="{FF2B5EF4-FFF2-40B4-BE49-F238E27FC236}">
                      <a16:creationId xmlns:a16="http://schemas.microsoft.com/office/drawing/2014/main" id="{AD6B2E95-129F-402B-85A8-D718E0F6DA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2" name="Straight Connector 1451">
                  <a:extLst>
                    <a:ext uri="{FF2B5EF4-FFF2-40B4-BE49-F238E27FC236}">
                      <a16:creationId xmlns:a16="http://schemas.microsoft.com/office/drawing/2014/main" id="{62BC950D-9D9B-4850-95F7-A87EDBBFD7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0ECA5530-9EA5-4E24-957B-ABD8DE9B756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39" name="Straight Connector 1438">
                  <a:extLst>
                    <a:ext uri="{FF2B5EF4-FFF2-40B4-BE49-F238E27FC236}">
                      <a16:creationId xmlns:a16="http://schemas.microsoft.com/office/drawing/2014/main" id="{12EE99F6-052D-4D30-9263-2A6A36B898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0" name="Straight Connector 1439">
                  <a:extLst>
                    <a:ext uri="{FF2B5EF4-FFF2-40B4-BE49-F238E27FC236}">
                      <a16:creationId xmlns:a16="http://schemas.microsoft.com/office/drawing/2014/main" id="{4842220F-55D0-4368-A5E1-D4567AF752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1" name="Straight Connector 1440">
                  <a:extLst>
                    <a:ext uri="{FF2B5EF4-FFF2-40B4-BE49-F238E27FC236}">
                      <a16:creationId xmlns:a16="http://schemas.microsoft.com/office/drawing/2014/main" id="{36EFF04A-E4B2-4F79-9232-6FB28257B5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2" name="Straight Connector 1441">
                  <a:extLst>
                    <a:ext uri="{FF2B5EF4-FFF2-40B4-BE49-F238E27FC236}">
                      <a16:creationId xmlns:a16="http://schemas.microsoft.com/office/drawing/2014/main" id="{1466DF9F-ECB6-41F3-9C86-B53BF5A5BB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3" name="Straight Connector 1442">
                  <a:extLst>
                    <a:ext uri="{FF2B5EF4-FFF2-40B4-BE49-F238E27FC236}">
                      <a16:creationId xmlns:a16="http://schemas.microsoft.com/office/drawing/2014/main" id="{4E2C551B-BB45-4EFE-9B3C-D83171F3E9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4" name="Straight Connector 1443">
                  <a:extLst>
                    <a:ext uri="{FF2B5EF4-FFF2-40B4-BE49-F238E27FC236}">
                      <a16:creationId xmlns:a16="http://schemas.microsoft.com/office/drawing/2014/main" id="{78EE32D2-A6A4-491D-AB7C-E44B3CDAA1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5" name="Straight Connector 1444">
                  <a:extLst>
                    <a:ext uri="{FF2B5EF4-FFF2-40B4-BE49-F238E27FC236}">
                      <a16:creationId xmlns:a16="http://schemas.microsoft.com/office/drawing/2014/main" id="{C13B684C-1C76-46A2-ABB1-8D49C51ED1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F37EBA04-2C25-413D-B24F-01733E432EB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F37EBA04-2C25-413D-B24F-01733E432E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F38B7DC4-4A82-40FF-B0CF-54F1263C41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F38B7DC4-4A82-40FF-B0CF-54F1263C41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8000" r="-80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30D00BF5-12D2-4754-8220-26C48692778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30D00BF5-12D2-4754-8220-26C4869277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6897" r="-8621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E59E4D41-F9EA-48B2-9FEE-401D9D7B8F05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E59E4D41-F9EA-48B2-9FEE-401D9D7B8F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C0F74953-23D7-4A5D-A16E-74FFE37B381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C0F74953-23D7-4A5D-A16E-74FFE37B38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CBC1237-8108-4E60-9875-34BAC5CC634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CBC1237-8108-4E60-9875-34BAC5CC63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E246300-FC6E-4FEB-ACAF-53F29CD10FA4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E246300-FC6E-4FEB-ACAF-53F29CD10F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Arrow Connector 1435">
                <a:extLst>
                  <a:ext uri="{FF2B5EF4-FFF2-40B4-BE49-F238E27FC236}">
                    <a16:creationId xmlns:a16="http://schemas.microsoft.com/office/drawing/2014/main" id="{DFE410AF-E983-4BF8-B740-0CD4F6003A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7" name="Straight Arrow Connector 1436">
                <a:extLst>
                  <a:ext uri="{FF2B5EF4-FFF2-40B4-BE49-F238E27FC236}">
                    <a16:creationId xmlns:a16="http://schemas.microsoft.com/office/drawing/2014/main" id="{C71FBE91-E8C8-450D-A0D1-DDB9D4D61E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8" name="Straight Arrow Connector 1437">
                <a:extLst>
                  <a:ext uri="{FF2B5EF4-FFF2-40B4-BE49-F238E27FC236}">
                    <a16:creationId xmlns:a16="http://schemas.microsoft.com/office/drawing/2014/main" id="{D2A29C93-6A96-4984-8439-3F389868A0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48" name="Group 1247">
              <a:extLst>
                <a:ext uri="{FF2B5EF4-FFF2-40B4-BE49-F238E27FC236}">
                  <a16:creationId xmlns:a16="http://schemas.microsoft.com/office/drawing/2014/main" id="{8676F6D9-FF0D-49C0-87AE-7F52C88BE9C3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995CC991-9F90-42B5-BFB9-0D2BF49D1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0" name="Straight Connector 1299">
                <a:extLst>
                  <a:ext uri="{FF2B5EF4-FFF2-40B4-BE49-F238E27FC236}">
                    <a16:creationId xmlns:a16="http://schemas.microsoft.com/office/drawing/2014/main" id="{12A667A0-37E3-47DF-908A-20410C2A20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01" name="Group 1300">
                <a:extLst>
                  <a:ext uri="{FF2B5EF4-FFF2-40B4-BE49-F238E27FC236}">
                    <a16:creationId xmlns:a16="http://schemas.microsoft.com/office/drawing/2014/main" id="{8E071BC2-8E90-4DB2-B17C-5F6E20A3D1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7E464AD8-8037-4976-990B-0EA0493D0C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B31ABAB3-DC20-490F-9A4C-FCF202FBB9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5C71492A-875C-4830-8E52-39EC02A1E7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2BE82308-1CC5-4CBB-8352-A9480ED425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E2422776-013A-48E7-8FC6-BEB7DB1F9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359CE2E9-E87A-42BA-A6A2-2673F64845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49D99E19-DE21-48A6-9642-C30841DF96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30C9351A-F5EF-4DF8-8373-0C5A737AB9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EB35F78B-4D68-4A6B-86EE-9161720EBA5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2C1BA25F-1852-4B40-8AB0-3CDC2C30900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8245058B-5C2E-4C6F-98E5-D6E3DD47E7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84185327-4ED3-41D5-BE90-94CE948E8C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2" name="Group 1301">
                <a:extLst>
                  <a:ext uri="{FF2B5EF4-FFF2-40B4-BE49-F238E27FC236}">
                    <a16:creationId xmlns:a16="http://schemas.microsoft.com/office/drawing/2014/main" id="{790AB525-3EB2-4B86-86EA-BB996537D53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74" name="Arc 1373">
                  <a:extLst>
                    <a:ext uri="{FF2B5EF4-FFF2-40B4-BE49-F238E27FC236}">
                      <a16:creationId xmlns:a16="http://schemas.microsoft.com/office/drawing/2014/main" id="{8D803F76-8E99-4836-880C-300C01C51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5" name="Arc 1374">
                  <a:extLst>
                    <a:ext uri="{FF2B5EF4-FFF2-40B4-BE49-F238E27FC236}">
                      <a16:creationId xmlns:a16="http://schemas.microsoft.com/office/drawing/2014/main" id="{A6F20B9C-0232-41CB-9F88-40AABC67C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6" name="Arc 1375">
                  <a:extLst>
                    <a:ext uri="{FF2B5EF4-FFF2-40B4-BE49-F238E27FC236}">
                      <a16:creationId xmlns:a16="http://schemas.microsoft.com/office/drawing/2014/main" id="{DB4747E4-6F92-4EEF-A84B-6CD4356BC8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7" name="Arc 1376">
                  <a:extLst>
                    <a:ext uri="{FF2B5EF4-FFF2-40B4-BE49-F238E27FC236}">
                      <a16:creationId xmlns:a16="http://schemas.microsoft.com/office/drawing/2014/main" id="{DB765EF3-A708-4337-9AD7-31B2EA2B37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03" name="Rectangle 1302">
                <a:extLst>
                  <a:ext uri="{FF2B5EF4-FFF2-40B4-BE49-F238E27FC236}">
                    <a16:creationId xmlns:a16="http://schemas.microsoft.com/office/drawing/2014/main" id="{8379B3A0-F0E6-43A7-9836-CDE5D1C7752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4" name="Straight Connector 1303">
                <a:extLst>
                  <a:ext uri="{FF2B5EF4-FFF2-40B4-BE49-F238E27FC236}">
                    <a16:creationId xmlns:a16="http://schemas.microsoft.com/office/drawing/2014/main" id="{9AB77FE6-3882-45A6-AD2B-197904F311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5" name="Straight Connector 1304">
                <a:extLst>
                  <a:ext uri="{FF2B5EF4-FFF2-40B4-BE49-F238E27FC236}">
                    <a16:creationId xmlns:a16="http://schemas.microsoft.com/office/drawing/2014/main" id="{4531A75B-DCE8-418E-B32E-C978554B65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6" name="Straight Connector 1305">
                <a:extLst>
                  <a:ext uri="{FF2B5EF4-FFF2-40B4-BE49-F238E27FC236}">
                    <a16:creationId xmlns:a16="http://schemas.microsoft.com/office/drawing/2014/main" id="{64755C93-64BB-4562-83C7-409ACAB7FA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07" name="Group 1306">
                <a:extLst>
                  <a:ext uri="{FF2B5EF4-FFF2-40B4-BE49-F238E27FC236}">
                    <a16:creationId xmlns:a16="http://schemas.microsoft.com/office/drawing/2014/main" id="{609B0EDD-B5D5-4D0C-8D0D-CB10CB23A88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70" name="Arc 1369">
                  <a:extLst>
                    <a:ext uri="{FF2B5EF4-FFF2-40B4-BE49-F238E27FC236}">
                      <a16:creationId xmlns:a16="http://schemas.microsoft.com/office/drawing/2014/main" id="{A0DEE2F1-54EA-4723-98E8-08D60FD49E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1" name="Arc 1370">
                  <a:extLst>
                    <a:ext uri="{FF2B5EF4-FFF2-40B4-BE49-F238E27FC236}">
                      <a16:creationId xmlns:a16="http://schemas.microsoft.com/office/drawing/2014/main" id="{F7677405-A230-460E-8326-41DFF9E345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2" name="Arc 1371">
                  <a:extLst>
                    <a:ext uri="{FF2B5EF4-FFF2-40B4-BE49-F238E27FC236}">
                      <a16:creationId xmlns:a16="http://schemas.microsoft.com/office/drawing/2014/main" id="{0313F9D5-F1DF-47B4-9185-66AF653407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3" name="Arc 1372">
                  <a:extLst>
                    <a:ext uri="{FF2B5EF4-FFF2-40B4-BE49-F238E27FC236}">
                      <a16:creationId xmlns:a16="http://schemas.microsoft.com/office/drawing/2014/main" id="{5CE8B1FB-71FF-4291-B038-93D4BF662F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08" name="Rectangle 1307">
                <a:extLst>
                  <a:ext uri="{FF2B5EF4-FFF2-40B4-BE49-F238E27FC236}">
                    <a16:creationId xmlns:a16="http://schemas.microsoft.com/office/drawing/2014/main" id="{910FA2F3-DA8A-4988-B2F3-5A604B46A33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9" name="Straight Connector 1308">
                <a:extLst>
                  <a:ext uri="{FF2B5EF4-FFF2-40B4-BE49-F238E27FC236}">
                    <a16:creationId xmlns:a16="http://schemas.microsoft.com/office/drawing/2014/main" id="{62EC413E-16D5-4763-B027-E751C4FB55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0" name="Straight Connector 1309">
                <a:extLst>
                  <a:ext uri="{FF2B5EF4-FFF2-40B4-BE49-F238E27FC236}">
                    <a16:creationId xmlns:a16="http://schemas.microsoft.com/office/drawing/2014/main" id="{02DA923E-4D8E-4402-BAB3-BEC0F93078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1" name="Straight Connector 1310">
                <a:extLst>
                  <a:ext uri="{FF2B5EF4-FFF2-40B4-BE49-F238E27FC236}">
                    <a16:creationId xmlns:a16="http://schemas.microsoft.com/office/drawing/2014/main" id="{6EF22103-6AF7-4A45-9284-2B86CED1B7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2" name="Straight Connector 1311">
                <a:extLst>
                  <a:ext uri="{FF2B5EF4-FFF2-40B4-BE49-F238E27FC236}">
                    <a16:creationId xmlns:a16="http://schemas.microsoft.com/office/drawing/2014/main" id="{377498EE-ECF8-43A7-B48C-849117E7CB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13" name="Oval 1312">
                <a:extLst>
                  <a:ext uri="{FF2B5EF4-FFF2-40B4-BE49-F238E27FC236}">
                    <a16:creationId xmlns:a16="http://schemas.microsoft.com/office/drawing/2014/main" id="{6B055289-3C98-42AB-B894-EF4523184FD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4" name="Oval 1313">
                <a:extLst>
                  <a:ext uri="{FF2B5EF4-FFF2-40B4-BE49-F238E27FC236}">
                    <a16:creationId xmlns:a16="http://schemas.microsoft.com/office/drawing/2014/main" id="{73504129-084B-4969-B08A-4EEFFFC7E67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5" name="Oval 1314">
                <a:extLst>
                  <a:ext uri="{FF2B5EF4-FFF2-40B4-BE49-F238E27FC236}">
                    <a16:creationId xmlns:a16="http://schemas.microsoft.com/office/drawing/2014/main" id="{6E4A234A-98BA-4F92-9590-2DDC38161F2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6" name="Oval 1315">
                <a:extLst>
                  <a:ext uri="{FF2B5EF4-FFF2-40B4-BE49-F238E27FC236}">
                    <a16:creationId xmlns:a16="http://schemas.microsoft.com/office/drawing/2014/main" id="{16691C73-15B5-47E4-89F0-F4854CE641B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17" name="TextBox 1316">
                    <a:extLst>
                      <a:ext uri="{FF2B5EF4-FFF2-40B4-BE49-F238E27FC236}">
                        <a16:creationId xmlns:a16="http://schemas.microsoft.com/office/drawing/2014/main" id="{57EFDDB2-DC3A-40FF-BCFA-CFAFDE8C706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17" name="TextBox 1316">
                    <a:extLst>
                      <a:ext uri="{FF2B5EF4-FFF2-40B4-BE49-F238E27FC236}">
                        <a16:creationId xmlns:a16="http://schemas.microsoft.com/office/drawing/2014/main" id="{57EFDDB2-DC3A-40FF-BCFA-CFAFDE8C70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18" name="Straight Arrow Connector 1317">
                <a:extLst>
                  <a:ext uri="{FF2B5EF4-FFF2-40B4-BE49-F238E27FC236}">
                    <a16:creationId xmlns:a16="http://schemas.microsoft.com/office/drawing/2014/main" id="{51AFB211-F478-4033-A3C5-B11B230515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19" name="Straight Arrow Connector 1318">
                <a:extLst>
                  <a:ext uri="{FF2B5EF4-FFF2-40B4-BE49-F238E27FC236}">
                    <a16:creationId xmlns:a16="http://schemas.microsoft.com/office/drawing/2014/main" id="{E6A887AC-A647-48E9-878E-3D35586BAE5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20" name="Straight Arrow Connector 1319">
                <a:extLst>
                  <a:ext uri="{FF2B5EF4-FFF2-40B4-BE49-F238E27FC236}">
                    <a16:creationId xmlns:a16="http://schemas.microsoft.com/office/drawing/2014/main" id="{7B2D03A9-1712-4EA1-899C-0826FD4B30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21" name="Straight Arrow Connector 1320">
                <a:extLst>
                  <a:ext uri="{FF2B5EF4-FFF2-40B4-BE49-F238E27FC236}">
                    <a16:creationId xmlns:a16="http://schemas.microsoft.com/office/drawing/2014/main" id="{99AF3F9A-810D-4E34-A1AF-6AD53D7849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2" name="TextBox 1321">
                    <a:extLst>
                      <a:ext uri="{FF2B5EF4-FFF2-40B4-BE49-F238E27FC236}">
                        <a16:creationId xmlns:a16="http://schemas.microsoft.com/office/drawing/2014/main" id="{8F11B793-7DF6-443E-B157-0B8199E00986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2" name="TextBox 1321">
                    <a:extLst>
                      <a:ext uri="{FF2B5EF4-FFF2-40B4-BE49-F238E27FC236}">
                        <a16:creationId xmlns:a16="http://schemas.microsoft.com/office/drawing/2014/main" id="{8F11B793-7DF6-443E-B157-0B8199E009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3" name="TextBox 1322">
                    <a:extLst>
                      <a:ext uri="{FF2B5EF4-FFF2-40B4-BE49-F238E27FC236}">
                        <a16:creationId xmlns:a16="http://schemas.microsoft.com/office/drawing/2014/main" id="{889CEA21-B8EA-4184-B882-36DC018C98C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3" name="TextBox 1322">
                    <a:extLst>
                      <a:ext uri="{FF2B5EF4-FFF2-40B4-BE49-F238E27FC236}">
                        <a16:creationId xmlns:a16="http://schemas.microsoft.com/office/drawing/2014/main" id="{889CEA21-B8EA-4184-B882-36DC018C98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13158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4" name="TextBox 1323">
                    <a:extLst>
                      <a:ext uri="{FF2B5EF4-FFF2-40B4-BE49-F238E27FC236}">
                        <a16:creationId xmlns:a16="http://schemas.microsoft.com/office/drawing/2014/main" id="{1E21CC8A-2DF4-4104-A660-2908052DC972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4" name="TextBox 1323">
                    <a:extLst>
                      <a:ext uri="{FF2B5EF4-FFF2-40B4-BE49-F238E27FC236}">
                        <a16:creationId xmlns:a16="http://schemas.microsoft.com/office/drawing/2014/main" id="{1E21CC8A-2DF4-4104-A660-2908052DC9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5" name="TextBox 1324">
                    <a:extLst>
                      <a:ext uri="{FF2B5EF4-FFF2-40B4-BE49-F238E27FC236}">
                        <a16:creationId xmlns:a16="http://schemas.microsoft.com/office/drawing/2014/main" id="{D0DDB7EB-B4A3-442C-93B2-C375030ADB4F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5" name="TextBox 1324">
                    <a:extLst>
                      <a:ext uri="{FF2B5EF4-FFF2-40B4-BE49-F238E27FC236}">
                        <a16:creationId xmlns:a16="http://schemas.microsoft.com/office/drawing/2014/main" id="{D0DDB7EB-B4A3-442C-93B2-C375030ADB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9473C319-932F-4B3A-A782-13D0B89FC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054F547A-1CA0-4798-9F19-DB1CAA8954A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66" name="Arc 1365">
                  <a:extLst>
                    <a:ext uri="{FF2B5EF4-FFF2-40B4-BE49-F238E27FC236}">
                      <a16:creationId xmlns:a16="http://schemas.microsoft.com/office/drawing/2014/main" id="{825AD241-F765-444F-897C-93146E02DC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7" name="Arc 1366">
                  <a:extLst>
                    <a:ext uri="{FF2B5EF4-FFF2-40B4-BE49-F238E27FC236}">
                      <a16:creationId xmlns:a16="http://schemas.microsoft.com/office/drawing/2014/main" id="{79353B93-5BBB-409E-AD5B-FB4274FDE1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8" name="Arc 1367">
                  <a:extLst>
                    <a:ext uri="{FF2B5EF4-FFF2-40B4-BE49-F238E27FC236}">
                      <a16:creationId xmlns:a16="http://schemas.microsoft.com/office/drawing/2014/main" id="{2FC6549D-5B41-4690-BBAE-D43A77DBB8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9" name="Arc 1368">
                  <a:extLst>
                    <a:ext uri="{FF2B5EF4-FFF2-40B4-BE49-F238E27FC236}">
                      <a16:creationId xmlns:a16="http://schemas.microsoft.com/office/drawing/2014/main" id="{B75609BC-73E5-44F7-AF3A-D0335341FC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4ADC8B58-DF32-404C-A3DD-3CDDCB868B4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9DC12D00-B43E-48E9-A5B7-7A67F6308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32664C37-AF49-4059-9E82-0914DF7A68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F83C4185-6B13-4040-8A58-D89405442E8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62" name="Arc 1361">
                  <a:extLst>
                    <a:ext uri="{FF2B5EF4-FFF2-40B4-BE49-F238E27FC236}">
                      <a16:creationId xmlns:a16="http://schemas.microsoft.com/office/drawing/2014/main" id="{8D2E7D59-EF8F-4A26-9543-5AB1FF98D3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3" name="Arc 1362">
                  <a:extLst>
                    <a:ext uri="{FF2B5EF4-FFF2-40B4-BE49-F238E27FC236}">
                      <a16:creationId xmlns:a16="http://schemas.microsoft.com/office/drawing/2014/main" id="{A4CF644F-2781-437D-A138-604C70BDF1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4" name="Arc 1363">
                  <a:extLst>
                    <a:ext uri="{FF2B5EF4-FFF2-40B4-BE49-F238E27FC236}">
                      <a16:creationId xmlns:a16="http://schemas.microsoft.com/office/drawing/2014/main" id="{C6BE0F20-E763-4FC3-B6E6-0E33B6E98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5" name="Arc 1364">
                  <a:extLst>
                    <a:ext uri="{FF2B5EF4-FFF2-40B4-BE49-F238E27FC236}">
                      <a16:creationId xmlns:a16="http://schemas.microsoft.com/office/drawing/2014/main" id="{90DB0139-E067-452F-AF86-4C7A7C7E78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2" name="Rectangle 1331">
                <a:extLst>
                  <a:ext uri="{FF2B5EF4-FFF2-40B4-BE49-F238E27FC236}">
                    <a16:creationId xmlns:a16="http://schemas.microsoft.com/office/drawing/2014/main" id="{ED7C9119-FD52-48A1-8B5F-78D7BD98F71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8DE85AE1-5FC0-4CD5-83CB-C25718C3CC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4" name="TextBox 1333">
                    <a:extLst>
                      <a:ext uri="{FF2B5EF4-FFF2-40B4-BE49-F238E27FC236}">
                        <a16:creationId xmlns:a16="http://schemas.microsoft.com/office/drawing/2014/main" id="{B4F8181B-6F21-4653-8233-EF705DC7DF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4" name="TextBox 1333">
                    <a:extLst>
                      <a:ext uri="{FF2B5EF4-FFF2-40B4-BE49-F238E27FC236}">
                        <a16:creationId xmlns:a16="http://schemas.microsoft.com/office/drawing/2014/main" id="{B4F8181B-6F21-4653-8233-EF705DC7DF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C1DC7D06-4D5B-4EA6-B6F2-AA39112FA0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668A73C9-8008-4E23-85F9-58BA50CC031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55" name="Straight Connector 1354">
                  <a:extLst>
                    <a:ext uri="{FF2B5EF4-FFF2-40B4-BE49-F238E27FC236}">
                      <a16:creationId xmlns:a16="http://schemas.microsoft.com/office/drawing/2014/main" id="{8DA12141-A701-45B9-BF0E-319CD1831D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6" name="Straight Connector 1355">
                  <a:extLst>
                    <a:ext uri="{FF2B5EF4-FFF2-40B4-BE49-F238E27FC236}">
                      <a16:creationId xmlns:a16="http://schemas.microsoft.com/office/drawing/2014/main" id="{177E9644-66D0-4C28-9FFC-861879019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7" name="Straight Connector 1356">
                  <a:extLst>
                    <a:ext uri="{FF2B5EF4-FFF2-40B4-BE49-F238E27FC236}">
                      <a16:creationId xmlns:a16="http://schemas.microsoft.com/office/drawing/2014/main" id="{D8F88BF7-A53B-4A0E-B726-E912132FE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8" name="Straight Connector 1357">
                  <a:extLst>
                    <a:ext uri="{FF2B5EF4-FFF2-40B4-BE49-F238E27FC236}">
                      <a16:creationId xmlns:a16="http://schemas.microsoft.com/office/drawing/2014/main" id="{F9A36208-9AA8-4271-8AE0-C244039F4F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9" name="Straight Connector 1358">
                  <a:extLst>
                    <a:ext uri="{FF2B5EF4-FFF2-40B4-BE49-F238E27FC236}">
                      <a16:creationId xmlns:a16="http://schemas.microsoft.com/office/drawing/2014/main" id="{EA23B077-A2DF-4233-B2A3-584694BA06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0" name="Straight Connector 1359">
                  <a:extLst>
                    <a:ext uri="{FF2B5EF4-FFF2-40B4-BE49-F238E27FC236}">
                      <a16:creationId xmlns:a16="http://schemas.microsoft.com/office/drawing/2014/main" id="{6A1E64E3-FFAC-413D-A3A9-B23E0D2909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1" name="Straight Connector 1360">
                  <a:extLst>
                    <a:ext uri="{FF2B5EF4-FFF2-40B4-BE49-F238E27FC236}">
                      <a16:creationId xmlns:a16="http://schemas.microsoft.com/office/drawing/2014/main" id="{0496B4FB-A585-467A-854D-4E4F26EAE4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3C977030-25B7-41FC-9230-B01A3EC1E99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48" name="Straight Connector 1347">
                  <a:extLst>
                    <a:ext uri="{FF2B5EF4-FFF2-40B4-BE49-F238E27FC236}">
                      <a16:creationId xmlns:a16="http://schemas.microsoft.com/office/drawing/2014/main" id="{E16B934B-5146-43AF-B48B-BC20510409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49" name="Straight Connector 1348">
                  <a:extLst>
                    <a:ext uri="{FF2B5EF4-FFF2-40B4-BE49-F238E27FC236}">
                      <a16:creationId xmlns:a16="http://schemas.microsoft.com/office/drawing/2014/main" id="{3CA74074-3DFB-426B-912E-7936F30090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0" name="Straight Connector 1349">
                  <a:extLst>
                    <a:ext uri="{FF2B5EF4-FFF2-40B4-BE49-F238E27FC236}">
                      <a16:creationId xmlns:a16="http://schemas.microsoft.com/office/drawing/2014/main" id="{DCD6C6C0-D39A-42A9-845D-27E89DEE9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1" name="Straight Connector 1350">
                  <a:extLst>
                    <a:ext uri="{FF2B5EF4-FFF2-40B4-BE49-F238E27FC236}">
                      <a16:creationId xmlns:a16="http://schemas.microsoft.com/office/drawing/2014/main" id="{8BAEAC42-A64C-4647-828C-1756B15E17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2" name="Straight Connector 1351">
                  <a:extLst>
                    <a:ext uri="{FF2B5EF4-FFF2-40B4-BE49-F238E27FC236}">
                      <a16:creationId xmlns:a16="http://schemas.microsoft.com/office/drawing/2014/main" id="{BD43AEDF-F00E-433C-A68B-6A893D3A5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3" name="Straight Connector 1352">
                  <a:extLst>
                    <a:ext uri="{FF2B5EF4-FFF2-40B4-BE49-F238E27FC236}">
                      <a16:creationId xmlns:a16="http://schemas.microsoft.com/office/drawing/2014/main" id="{B76B35DE-FA56-4211-9BD8-1415BD48BF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4" name="Straight Connector 1353">
                  <a:extLst>
                    <a:ext uri="{FF2B5EF4-FFF2-40B4-BE49-F238E27FC236}">
                      <a16:creationId xmlns:a16="http://schemas.microsoft.com/office/drawing/2014/main" id="{361828CA-5578-4820-B72D-27408FE018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3C3E7934-CF78-4DFF-946C-C5315EEB465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3C3E7934-CF78-4DFF-946C-C5315EEB46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72CBFD2B-BDDF-45A1-A8F4-4982893BC31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72CBFD2B-BDDF-45A1-A8F4-4982893BC3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E45B9C02-63B8-4FA8-99CA-EDD09461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E45B9C02-63B8-4FA8-99CA-EDD09461EB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81FC08A-EDD1-45BB-8F3A-DD86DAD4654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81FC08A-EDD1-45BB-8F3A-DD86DAD465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8FC38027-FD0B-4791-A181-BD8EF03C2C37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8FC38027-FD0B-4791-A181-BD8EF03C2C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D34B6D02-5D1C-40C0-A286-53909400E1E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D34B6D02-5D1C-40C0-A286-53909400E1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1B01DC0A-FAB8-4D88-B787-71C444E6C55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1B01DC0A-FAB8-4D88-B787-71C444E6C5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Arrow Connector 1344">
                <a:extLst>
                  <a:ext uri="{FF2B5EF4-FFF2-40B4-BE49-F238E27FC236}">
                    <a16:creationId xmlns:a16="http://schemas.microsoft.com/office/drawing/2014/main" id="{0A02AC58-3A71-40BE-B106-9828064C6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6" name="Straight Arrow Connector 1345">
                <a:extLst>
                  <a:ext uri="{FF2B5EF4-FFF2-40B4-BE49-F238E27FC236}">
                    <a16:creationId xmlns:a16="http://schemas.microsoft.com/office/drawing/2014/main" id="{8364CCD1-2372-4F78-92D0-FF1E349012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7" name="Straight Arrow Connector 1346">
                <a:extLst>
                  <a:ext uri="{FF2B5EF4-FFF2-40B4-BE49-F238E27FC236}">
                    <a16:creationId xmlns:a16="http://schemas.microsoft.com/office/drawing/2014/main" id="{4E60D1FD-BBFF-4605-BFBB-010C8F154F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1249" name="Straight Connector 1248">
              <a:extLst>
                <a:ext uri="{FF2B5EF4-FFF2-40B4-BE49-F238E27FC236}">
                  <a16:creationId xmlns:a16="http://schemas.microsoft.com/office/drawing/2014/main" id="{E750131B-9BED-48E7-92D8-F3753C0F616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0" name="Straight Connector 1249">
              <a:extLst>
                <a:ext uri="{FF2B5EF4-FFF2-40B4-BE49-F238E27FC236}">
                  <a16:creationId xmlns:a16="http://schemas.microsoft.com/office/drawing/2014/main" id="{F50EC553-AA71-45FA-9F55-1FDDF3632DD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1" name="Straight Arrow Connector 1250">
              <a:extLst>
                <a:ext uri="{FF2B5EF4-FFF2-40B4-BE49-F238E27FC236}">
                  <a16:creationId xmlns:a16="http://schemas.microsoft.com/office/drawing/2014/main" id="{C079A3CB-6EE1-405E-AD93-B4972D2A60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2" name="Rectangle 1251">
                  <a:extLst>
                    <a:ext uri="{FF2B5EF4-FFF2-40B4-BE49-F238E27FC236}">
                      <a16:creationId xmlns:a16="http://schemas.microsoft.com/office/drawing/2014/main" id="{76D503CB-FD62-4E4E-B3CE-FF353C690837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2" name="Rectangle 1251">
                  <a:extLst>
                    <a:ext uri="{FF2B5EF4-FFF2-40B4-BE49-F238E27FC236}">
                      <a16:creationId xmlns:a16="http://schemas.microsoft.com/office/drawing/2014/main" id="{76D503CB-FD62-4E4E-B3CE-FF353C69083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1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3" name="Straight Arrow Connector 1252">
              <a:extLst>
                <a:ext uri="{FF2B5EF4-FFF2-40B4-BE49-F238E27FC236}">
                  <a16:creationId xmlns:a16="http://schemas.microsoft.com/office/drawing/2014/main" id="{B87D33F3-2E6C-4A3A-A6BA-4026109C94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54" name="Straight Arrow Connector 1253">
              <a:extLst>
                <a:ext uri="{FF2B5EF4-FFF2-40B4-BE49-F238E27FC236}">
                  <a16:creationId xmlns:a16="http://schemas.microsoft.com/office/drawing/2014/main" id="{9BB07344-0B4F-4E3F-A752-C662C06147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5" name="Rectangle 1254">
                  <a:extLst>
                    <a:ext uri="{FF2B5EF4-FFF2-40B4-BE49-F238E27FC236}">
                      <a16:creationId xmlns:a16="http://schemas.microsoft.com/office/drawing/2014/main" id="{7091A85D-73BA-416A-8EF0-7B47CA748DFD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5" name="Rectangle 1254">
                  <a:extLst>
                    <a:ext uri="{FF2B5EF4-FFF2-40B4-BE49-F238E27FC236}">
                      <a16:creationId xmlns:a16="http://schemas.microsoft.com/office/drawing/2014/main" id="{7091A85D-73BA-416A-8EF0-7B47CA748DF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1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6" name="Straight Arrow Connector 1255">
              <a:extLst>
                <a:ext uri="{FF2B5EF4-FFF2-40B4-BE49-F238E27FC236}">
                  <a16:creationId xmlns:a16="http://schemas.microsoft.com/office/drawing/2014/main" id="{18BCED70-B9E1-4A17-ADD0-C265F4CBE66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57" name="Straight Arrow Connector 1256">
              <a:extLst>
                <a:ext uri="{FF2B5EF4-FFF2-40B4-BE49-F238E27FC236}">
                  <a16:creationId xmlns:a16="http://schemas.microsoft.com/office/drawing/2014/main" id="{44635178-9F6A-40A6-8D03-61EF4D32D1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8" name="Rectangle 1257">
                  <a:extLst>
                    <a:ext uri="{FF2B5EF4-FFF2-40B4-BE49-F238E27FC236}">
                      <a16:creationId xmlns:a16="http://schemas.microsoft.com/office/drawing/2014/main" id="{ABD6539C-D166-4425-A698-F178BE4F5475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8" name="Rectangle 1257">
                  <a:extLst>
                    <a:ext uri="{FF2B5EF4-FFF2-40B4-BE49-F238E27FC236}">
                      <a16:creationId xmlns:a16="http://schemas.microsoft.com/office/drawing/2014/main" id="{ABD6539C-D166-4425-A698-F178BE4F547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1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9" name="Straight Arrow Connector 1258">
              <a:extLst>
                <a:ext uri="{FF2B5EF4-FFF2-40B4-BE49-F238E27FC236}">
                  <a16:creationId xmlns:a16="http://schemas.microsoft.com/office/drawing/2014/main" id="{820D3715-8573-4352-8589-A561437B300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60" name="Straight Connector 1259">
              <a:extLst>
                <a:ext uri="{FF2B5EF4-FFF2-40B4-BE49-F238E27FC236}">
                  <a16:creationId xmlns:a16="http://schemas.microsoft.com/office/drawing/2014/main" id="{A301EB81-14DE-4A04-B78C-519772C2F96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1" name="Straight Connector 1260">
              <a:extLst>
                <a:ext uri="{FF2B5EF4-FFF2-40B4-BE49-F238E27FC236}">
                  <a16:creationId xmlns:a16="http://schemas.microsoft.com/office/drawing/2014/main" id="{B102C121-382A-41FF-B71D-74E07623E8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2" name="Straight Connector 1261">
              <a:extLst>
                <a:ext uri="{FF2B5EF4-FFF2-40B4-BE49-F238E27FC236}">
                  <a16:creationId xmlns:a16="http://schemas.microsoft.com/office/drawing/2014/main" id="{E3ED84A7-8500-4E10-90E2-291B3D9033E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3" name="Straight Connector 1262">
              <a:extLst>
                <a:ext uri="{FF2B5EF4-FFF2-40B4-BE49-F238E27FC236}">
                  <a16:creationId xmlns:a16="http://schemas.microsoft.com/office/drawing/2014/main" id="{EFEA2349-9DD3-447F-A1E6-E1E5F338A30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64" name="Oval 1263">
              <a:extLst>
                <a:ext uri="{FF2B5EF4-FFF2-40B4-BE49-F238E27FC236}">
                  <a16:creationId xmlns:a16="http://schemas.microsoft.com/office/drawing/2014/main" id="{D54BF321-190C-472E-B6CB-776458B5A149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65" name="Oval 1264">
              <a:extLst>
                <a:ext uri="{FF2B5EF4-FFF2-40B4-BE49-F238E27FC236}">
                  <a16:creationId xmlns:a16="http://schemas.microsoft.com/office/drawing/2014/main" id="{8579BE20-00DA-4270-A410-4C909D547F1A}"/>
                </a:ext>
              </a:extLst>
            </p:cNvPr>
            <p:cNvSpPr/>
            <p:nvPr/>
          </p:nvSpPr>
          <p:spPr bwMode="auto">
            <a:xfrm flipH="1">
              <a:off x="4874751" y="2735141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66" name="Straight Connector 1265">
              <a:extLst>
                <a:ext uri="{FF2B5EF4-FFF2-40B4-BE49-F238E27FC236}">
                  <a16:creationId xmlns:a16="http://schemas.microsoft.com/office/drawing/2014/main" id="{287BAFBE-8FBB-488E-85C2-B03E529DE82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67293" y="2481277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67" name="Oval 1266">
              <a:extLst>
                <a:ext uri="{FF2B5EF4-FFF2-40B4-BE49-F238E27FC236}">
                  <a16:creationId xmlns:a16="http://schemas.microsoft.com/office/drawing/2014/main" id="{154F2E40-0AA5-4498-B122-E3C3F9C11AE6}"/>
                </a:ext>
              </a:extLst>
            </p:cNvPr>
            <p:cNvSpPr/>
            <p:nvPr/>
          </p:nvSpPr>
          <p:spPr bwMode="auto">
            <a:xfrm flipH="1">
              <a:off x="4874751" y="417580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69" name="Straight Connector 1268">
              <a:extLst>
                <a:ext uri="{FF2B5EF4-FFF2-40B4-BE49-F238E27FC236}">
                  <a16:creationId xmlns:a16="http://schemas.microsoft.com/office/drawing/2014/main" id="{97665085-008A-476D-93D2-2EF25F94B0F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9" y="2800350"/>
              <a:ext cx="0" cy="13692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0" name="Straight Connector 1269">
              <a:extLst>
                <a:ext uri="{FF2B5EF4-FFF2-40B4-BE49-F238E27FC236}">
                  <a16:creationId xmlns:a16="http://schemas.microsoft.com/office/drawing/2014/main" id="{E3F07968-2B84-4463-B0C1-D6AC61889EE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8" y="4231481"/>
              <a:ext cx="0" cy="11318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1" name="TextBox 1270">
                  <a:extLst>
                    <a:ext uri="{FF2B5EF4-FFF2-40B4-BE49-F238E27FC236}">
                      <a16:creationId xmlns:a16="http://schemas.microsoft.com/office/drawing/2014/main" id="{C44BD9B1-4AE4-4979-866F-21AA53D283D1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1" name="TextBox 1270">
                  <a:extLst>
                    <a:ext uri="{FF2B5EF4-FFF2-40B4-BE49-F238E27FC236}">
                      <a16:creationId xmlns:a16="http://schemas.microsoft.com/office/drawing/2014/main" id="{C44BD9B1-4AE4-4979-866F-21AA53D283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13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2" name="TextBox 1271">
                  <a:extLst>
                    <a:ext uri="{FF2B5EF4-FFF2-40B4-BE49-F238E27FC236}">
                      <a16:creationId xmlns:a16="http://schemas.microsoft.com/office/drawing/2014/main" id="{E0D53976-A1AA-4E11-8D20-AE0AF779CE61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2" name="TextBox 1271">
                  <a:extLst>
                    <a:ext uri="{FF2B5EF4-FFF2-40B4-BE49-F238E27FC236}">
                      <a16:creationId xmlns:a16="http://schemas.microsoft.com/office/drawing/2014/main" id="{E0D53976-A1AA-4E11-8D20-AE0AF779CE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blipFill>
                  <a:blip r:embed="rId132"/>
                  <a:stretch>
                    <a:fillRect l="-21053" r="-2105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3" name="TextBox 1272">
                  <a:extLst>
                    <a:ext uri="{FF2B5EF4-FFF2-40B4-BE49-F238E27FC236}">
                      <a16:creationId xmlns:a16="http://schemas.microsoft.com/office/drawing/2014/main" id="{C88E9945-500D-4708-9382-B781E74092DB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3" name="TextBox 1272">
                  <a:extLst>
                    <a:ext uri="{FF2B5EF4-FFF2-40B4-BE49-F238E27FC236}">
                      <a16:creationId xmlns:a16="http://schemas.microsoft.com/office/drawing/2014/main" id="{C88E9945-500D-4708-9382-B781E74092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blipFill>
                  <a:blip r:embed="rId133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4" name="TextBox 1273">
                  <a:extLst>
                    <a:ext uri="{FF2B5EF4-FFF2-40B4-BE49-F238E27FC236}">
                      <a16:creationId xmlns:a16="http://schemas.microsoft.com/office/drawing/2014/main" id="{E012F6A1-B78A-4109-B4FC-44D96CBC5575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4" name="TextBox 1273">
                  <a:extLst>
                    <a:ext uri="{FF2B5EF4-FFF2-40B4-BE49-F238E27FC236}">
                      <a16:creationId xmlns:a16="http://schemas.microsoft.com/office/drawing/2014/main" id="{E012F6A1-B78A-4109-B4FC-44D96CBC55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blipFill>
                  <a:blip r:embed="rId13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5" name="TextBox 1274">
                  <a:extLst>
                    <a:ext uri="{FF2B5EF4-FFF2-40B4-BE49-F238E27FC236}">
                      <a16:creationId xmlns:a16="http://schemas.microsoft.com/office/drawing/2014/main" id="{6CCAF193-5BE5-401C-9EB9-3E920C5D6EF4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5" name="TextBox 1274">
                  <a:extLst>
                    <a:ext uri="{FF2B5EF4-FFF2-40B4-BE49-F238E27FC236}">
                      <a16:creationId xmlns:a16="http://schemas.microsoft.com/office/drawing/2014/main" id="{6CCAF193-5BE5-401C-9EB9-3E920C5D6E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blipFill>
                  <a:blip r:embed="rId135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76" name="Straight Arrow Connector 1275">
              <a:extLst>
                <a:ext uri="{FF2B5EF4-FFF2-40B4-BE49-F238E27FC236}">
                  <a16:creationId xmlns:a16="http://schemas.microsoft.com/office/drawing/2014/main" id="{D1406250-0A54-4327-A437-428F2C2506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7" name="TextBox 1276">
                  <a:extLst>
                    <a:ext uri="{FF2B5EF4-FFF2-40B4-BE49-F238E27FC236}">
                      <a16:creationId xmlns:a16="http://schemas.microsoft.com/office/drawing/2014/main" id="{DD95A762-6947-4EF9-B8FD-9DAC2F1EB98E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7" name="TextBox 1276">
                  <a:extLst>
                    <a:ext uri="{FF2B5EF4-FFF2-40B4-BE49-F238E27FC236}">
                      <a16:creationId xmlns:a16="http://schemas.microsoft.com/office/drawing/2014/main" id="{DD95A762-6947-4EF9-B8FD-9DAC2F1EB9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136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78" name="Straight Arrow Connector 1277">
              <a:extLst>
                <a:ext uri="{FF2B5EF4-FFF2-40B4-BE49-F238E27FC236}">
                  <a16:creationId xmlns:a16="http://schemas.microsoft.com/office/drawing/2014/main" id="{C3E51521-4DA0-4924-9827-A7477CFE3C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2892869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9" name="TextBox 1278">
                  <a:extLst>
                    <a:ext uri="{FF2B5EF4-FFF2-40B4-BE49-F238E27FC236}">
                      <a16:creationId xmlns:a16="http://schemas.microsoft.com/office/drawing/2014/main" id="{26FCD591-F44F-4E3E-9F00-A822A0EE8C59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9" name="TextBox 1278">
                  <a:extLst>
                    <a:ext uri="{FF2B5EF4-FFF2-40B4-BE49-F238E27FC236}">
                      <a16:creationId xmlns:a16="http://schemas.microsoft.com/office/drawing/2014/main" id="{26FCD591-F44F-4E3E-9F00-A822A0EE8C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blipFill>
                  <a:blip r:embed="rId137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80" name="Straight Arrow Connector 1279">
              <a:extLst>
                <a:ext uri="{FF2B5EF4-FFF2-40B4-BE49-F238E27FC236}">
                  <a16:creationId xmlns:a16="http://schemas.microsoft.com/office/drawing/2014/main" id="{CC2947A8-8451-4E82-AEF8-1F0DAD63E0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33202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1" name="TextBox 1280">
                  <a:extLst>
                    <a:ext uri="{FF2B5EF4-FFF2-40B4-BE49-F238E27FC236}">
                      <a16:creationId xmlns:a16="http://schemas.microsoft.com/office/drawing/2014/main" id="{EE2CBA5C-2E0F-4620-921B-96D1E86C792A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81" name="TextBox 1280">
                  <a:extLst>
                    <a:ext uri="{FF2B5EF4-FFF2-40B4-BE49-F238E27FC236}">
                      <a16:creationId xmlns:a16="http://schemas.microsoft.com/office/drawing/2014/main" id="{EE2CBA5C-2E0F-4620-921B-96D1E86C79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blipFill>
                  <a:blip r:embed="rId13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82" name="Arc 1281">
              <a:extLst>
                <a:ext uri="{FF2B5EF4-FFF2-40B4-BE49-F238E27FC236}">
                  <a16:creationId xmlns:a16="http://schemas.microsoft.com/office/drawing/2014/main" id="{B1876927-81D4-4F7F-BE53-7678ED96CE67}"/>
                </a:ext>
              </a:extLst>
            </p:cNvPr>
            <p:cNvSpPr/>
            <p:nvPr/>
          </p:nvSpPr>
          <p:spPr bwMode="auto">
            <a:xfrm rot="16200000">
              <a:off x="5237168" y="2732993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83" name="Straight Connector 1282">
              <a:extLst>
                <a:ext uri="{FF2B5EF4-FFF2-40B4-BE49-F238E27FC236}">
                  <a16:creationId xmlns:a16="http://schemas.microsoft.com/office/drawing/2014/main" id="{98BA1135-9DBD-409A-A2F4-3EA6A4B6BD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08502" y="2765836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84" name="Arc 1283">
              <a:extLst>
                <a:ext uri="{FF2B5EF4-FFF2-40B4-BE49-F238E27FC236}">
                  <a16:creationId xmlns:a16="http://schemas.microsoft.com/office/drawing/2014/main" id="{ADE6BC92-73C2-4D97-B8DC-5A379AA0F037}"/>
                </a:ext>
              </a:extLst>
            </p:cNvPr>
            <p:cNvSpPr/>
            <p:nvPr/>
          </p:nvSpPr>
          <p:spPr bwMode="auto">
            <a:xfrm rot="16200000">
              <a:off x="5237962" y="4164244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85" name="Straight Connector 1284">
              <a:extLst>
                <a:ext uri="{FF2B5EF4-FFF2-40B4-BE49-F238E27FC236}">
                  <a16:creationId xmlns:a16="http://schemas.microsoft.com/office/drawing/2014/main" id="{D5840747-F0F5-4D16-A453-F1DC9E4BE6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7268" y="1593056"/>
              <a:ext cx="0" cy="11502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9" name="TextBox 1288">
                  <a:extLst>
                    <a:ext uri="{FF2B5EF4-FFF2-40B4-BE49-F238E27FC236}">
                      <a16:creationId xmlns:a16="http://schemas.microsoft.com/office/drawing/2014/main" id="{5F25D512-AC75-4DBB-9E0E-2E838AE992AA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89" name="TextBox 1288">
                  <a:extLst>
                    <a:ext uri="{FF2B5EF4-FFF2-40B4-BE49-F238E27FC236}">
                      <a16:creationId xmlns:a16="http://schemas.microsoft.com/office/drawing/2014/main" id="{5F25D512-AC75-4DBB-9E0E-2E838AE99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139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90" name="Group 1289">
              <a:extLst>
                <a:ext uri="{FF2B5EF4-FFF2-40B4-BE49-F238E27FC236}">
                  <a16:creationId xmlns:a16="http://schemas.microsoft.com/office/drawing/2014/main" id="{E0A001DF-6CF7-4F2D-B0D7-9842648FA0C9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1291" name="Straight Connector 1290">
                <a:extLst>
                  <a:ext uri="{FF2B5EF4-FFF2-40B4-BE49-F238E27FC236}">
                    <a16:creationId xmlns:a16="http://schemas.microsoft.com/office/drawing/2014/main" id="{5213D148-9DEA-4E2D-8D21-D0741D167D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2" name="Straight Connector 1291">
                <a:extLst>
                  <a:ext uri="{FF2B5EF4-FFF2-40B4-BE49-F238E27FC236}">
                    <a16:creationId xmlns:a16="http://schemas.microsoft.com/office/drawing/2014/main" id="{4218B5AA-ACF7-4115-8877-0C7D3F8B28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3" name="Straight Connector 1292">
                <a:extLst>
                  <a:ext uri="{FF2B5EF4-FFF2-40B4-BE49-F238E27FC236}">
                    <a16:creationId xmlns:a16="http://schemas.microsoft.com/office/drawing/2014/main" id="{F089FA97-7023-4476-AFAD-4210FB5592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4" name="Straight Connector 1293">
                <a:extLst>
                  <a:ext uri="{FF2B5EF4-FFF2-40B4-BE49-F238E27FC236}">
                    <a16:creationId xmlns:a16="http://schemas.microsoft.com/office/drawing/2014/main" id="{D02DE40A-03ED-4967-863E-F6A5DD3A3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5" name="Straight Connector 1294">
                <a:extLst>
                  <a:ext uri="{FF2B5EF4-FFF2-40B4-BE49-F238E27FC236}">
                    <a16:creationId xmlns:a16="http://schemas.microsoft.com/office/drawing/2014/main" id="{241F3F90-9E01-47C1-8DEE-69034F039A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6" name="Straight Connector 1295">
                <a:extLst>
                  <a:ext uri="{FF2B5EF4-FFF2-40B4-BE49-F238E27FC236}">
                    <a16:creationId xmlns:a16="http://schemas.microsoft.com/office/drawing/2014/main" id="{56E639B9-0F35-4BBB-915B-131FE24DB4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7" name="Straight Connector 1296">
                <a:extLst>
                  <a:ext uri="{FF2B5EF4-FFF2-40B4-BE49-F238E27FC236}">
                    <a16:creationId xmlns:a16="http://schemas.microsoft.com/office/drawing/2014/main" id="{B0D2095D-1588-4696-9E6E-4919D84C7F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5E7B92DC-0FE4-405B-A6FD-8108ED088E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6" name="Straight Connector 1575">
              <a:extLst>
                <a:ext uri="{FF2B5EF4-FFF2-40B4-BE49-F238E27FC236}">
                  <a16:creationId xmlns:a16="http://schemas.microsoft.com/office/drawing/2014/main" id="{C2CB5E47-46DC-4D2B-AC04-82F95DA75C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9731" y="3924563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7" name="Straight Connector 1576">
              <a:extLst>
                <a:ext uri="{FF2B5EF4-FFF2-40B4-BE49-F238E27FC236}">
                  <a16:creationId xmlns:a16="http://schemas.microsoft.com/office/drawing/2014/main" id="{E766F0BD-C1F0-42B5-AA2B-5B456A8A3B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72112" y="4472207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8" name="Straight Connector 1577">
              <a:extLst>
                <a:ext uri="{FF2B5EF4-FFF2-40B4-BE49-F238E27FC236}">
                  <a16:creationId xmlns:a16="http://schemas.microsoft.com/office/drawing/2014/main" id="{FFF1CDA6-E693-4714-9216-F0EC388C188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74436" y="3919553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9" name="Straight Connector 1578">
              <a:extLst>
                <a:ext uri="{FF2B5EF4-FFF2-40B4-BE49-F238E27FC236}">
                  <a16:creationId xmlns:a16="http://schemas.microsoft.com/office/drawing/2014/main" id="{B7F7008E-7B85-4350-8938-718F0EE7CCC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15645" y="4204112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02633407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/>
              <p:nvPr/>
            </p:nvSpPr>
            <p:spPr>
              <a:xfrm>
                <a:off x="4478215" y="1093109"/>
                <a:ext cx="4525108" cy="33452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</a:t>
                </a:r>
              </a:p>
              <a:p>
                <a:pPr lvl="0"/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Compared to the 3-phase </a:t>
                </a:r>
                <a:r>
                  <a:rPr lang="en-US" sz="1400" noProof="0" dirty="0">
                    <a:solidFill>
                      <a:srgbClr val="000000"/>
                    </a:solidFill>
                    <a:latin typeface="Times" charset="0"/>
                  </a:rPr>
                  <a:t>d</a:t>
                </a:r>
                <a:r>
                  <a:rPr lang="en-US" sz="1400" dirty="0" err="1">
                    <a:solidFill>
                      <a:srgbClr val="000000"/>
                    </a:solidFill>
                    <a:latin typeface="Times" charset="0"/>
                  </a:rPr>
                  <a:t>elta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-grounded wye step-down transformer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the equation,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𝑦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still applies to a 3-phase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delta-grounded wye step-up transformer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.  The only difference exists in the formation of matrix </a:t>
                </a:r>
                <a14:m>
                  <m:oMath xmlns:m="http://schemas.openxmlformats.org/officeDocument/2006/math"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due to a different connection of delta winding, and the values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.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Specifically, according to the figure on the left, we have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𝑤𝑎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𝑤𝑏</m:t>
                          </m:r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𝑤𝑐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215" y="1093109"/>
                <a:ext cx="4525108" cy="3345275"/>
              </a:xfrm>
              <a:prstGeom prst="rect">
                <a:avLst/>
              </a:prstGeom>
              <a:blipFill>
                <a:blip r:embed="rId3"/>
                <a:stretch>
                  <a:fillRect l="-404" t="-182" r="-9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28" name="Left Brace 1327">
            <a:extLst>
              <a:ext uri="{FF2B5EF4-FFF2-40B4-BE49-F238E27FC236}">
                <a16:creationId xmlns:a16="http://schemas.microsoft.com/office/drawing/2014/main" id="{FD6F0EC5-63D6-4FB6-8C99-2F11D346CE07}"/>
              </a:ext>
            </a:extLst>
          </p:cNvPr>
          <p:cNvSpPr/>
          <p:nvPr/>
        </p:nvSpPr>
        <p:spPr bwMode="auto">
          <a:xfrm>
            <a:off x="4357224" y="3323309"/>
            <a:ext cx="156356" cy="830861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7" name="Arrow: Right 6">
            <a:extLst>
              <a:ext uri="{FF2B5EF4-FFF2-40B4-BE49-F238E27FC236}">
                <a16:creationId xmlns:a16="http://schemas.microsoft.com/office/drawing/2014/main" id="{374F3C99-7DF7-42C8-848C-7060C9DBB3D8}"/>
              </a:ext>
            </a:extLst>
          </p:cNvPr>
          <p:cNvSpPr/>
          <p:nvPr/>
        </p:nvSpPr>
        <p:spPr bwMode="auto">
          <a:xfrm>
            <a:off x="5571198" y="3588336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/>
              <p:nvPr/>
            </p:nvSpPr>
            <p:spPr>
              <a:xfrm>
                <a:off x="5799905" y="2798517"/>
                <a:ext cx="3229795" cy="18547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9905" y="2798517"/>
                <a:ext cx="3229795" cy="185473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/>
              <p:nvPr/>
            </p:nvSpPr>
            <p:spPr>
              <a:xfrm>
                <a:off x="5348764" y="4750105"/>
                <a:ext cx="2812757" cy="95038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r>
                        <a:rPr kumimoji="0" lang="en-US" sz="10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8764" y="4750105"/>
                <a:ext cx="2812757" cy="95038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30" name="Arrow: Right 1329">
            <a:extLst>
              <a:ext uri="{FF2B5EF4-FFF2-40B4-BE49-F238E27FC236}">
                <a16:creationId xmlns:a16="http://schemas.microsoft.com/office/drawing/2014/main" id="{CED9007C-691D-4BF1-9C7F-A3574373E6CF}"/>
              </a:ext>
            </a:extLst>
          </p:cNvPr>
          <p:cNvSpPr/>
          <p:nvPr/>
        </p:nvSpPr>
        <p:spPr bwMode="auto">
          <a:xfrm>
            <a:off x="5067888" y="5125133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FD076E60-E5E2-46DF-8BAF-33DFC7E2A14A}"/>
              </a:ext>
            </a:extLst>
          </p:cNvPr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15988D4-BC00-4E9B-BAAE-7223D219C2E8}"/>
              </a:ext>
            </a:extLst>
          </p:cNvPr>
          <p:cNvGrpSpPr/>
          <p:nvPr/>
        </p:nvGrpSpPr>
        <p:grpSpPr>
          <a:xfrm>
            <a:off x="100330" y="1144361"/>
            <a:ext cx="4108453" cy="4868988"/>
            <a:chOff x="4710430" y="1129121"/>
            <a:chExt cx="4108453" cy="4868988"/>
          </a:xfrm>
        </p:grpSpPr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811B15FC-4F0A-4AFC-A294-1D995B200C6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33B16656-AB14-45AC-8E31-2F0254D429FB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5B074805-6EDE-4194-B26C-1C854B19E899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E3320365-7783-4372-AF76-C87E051F113F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E3320365-7783-4372-AF76-C87E051F11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A74DB3D9-3ACC-44E6-9EDB-B93B42E9274A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A74DB3D9-3ACC-44E6-9EDB-B93B42E927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E69F4ACC-48FA-4A24-95A9-16485CFCCA5E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E69F4ACC-48FA-4A24-95A9-16485CFCCA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2D759EB-7B84-4881-9710-FF2FB4385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0EC01343-6AC4-4925-B23D-4FABC371E84C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1" name="Straight Arrow Connector 400">
              <a:extLst>
                <a:ext uri="{FF2B5EF4-FFF2-40B4-BE49-F238E27FC236}">
                  <a16:creationId xmlns:a16="http://schemas.microsoft.com/office/drawing/2014/main" id="{0A262A66-3A11-4CEF-B2DF-37F2234E9094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A0ECE3D9-A445-4FB8-91C9-2E45D073C75E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A0ECE3D9-A445-4FB8-91C9-2E45D073C7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1EE22A5-19E9-405A-AFDB-29E19B31F90C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1EE22A5-19E9-405A-AFDB-29E19B31F9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28FE3828-2006-497D-923D-983B509B4489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28FE3828-2006-497D-923D-983B509B44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2727" r="-9091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C5898665-0C9C-4CC1-A0B9-17748B7C951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51A23ABF-4B03-48D5-9412-BC960293E1D9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7" name="Straight Arrow Connector 406">
              <a:extLst>
                <a:ext uri="{FF2B5EF4-FFF2-40B4-BE49-F238E27FC236}">
                  <a16:creationId xmlns:a16="http://schemas.microsoft.com/office/drawing/2014/main" id="{F2058757-4551-4227-A22C-D0403735E768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CBC40B59-3F32-4833-AD89-C0E2239F358B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CBC40B59-3F32-4833-AD89-C0E2239F35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6316" r="-10526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0BC69B03-998C-406E-B02A-92831F850BD2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0BC69B03-998C-406E-B02A-92831F850B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0817162-AE90-4173-92DA-8B2A0A8E0BF8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0817162-AE90-4173-92DA-8B2A0A8E0B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0C9E9459-D711-4381-977E-2AD889564A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C68B403E-6223-4618-B4EB-7A94335EF5B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Arc 412">
              <a:extLst>
                <a:ext uri="{FF2B5EF4-FFF2-40B4-BE49-F238E27FC236}">
                  <a16:creationId xmlns:a16="http://schemas.microsoft.com/office/drawing/2014/main" id="{AF3325F1-6054-4D7C-A05A-BF65D780CD1E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FD5BD05-B9D9-440E-9AA7-A6CC2EA1667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A5B22C08-EFCE-40BE-8A96-BB5D5CCBA95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885B83E9-E740-48B0-A9AA-E77614388ED4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95E6C09F-ACE7-4D96-9305-890DC60689B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E619BED4-8898-4B47-8693-CBFA122CA35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7C500AEF-6518-4C00-8CEA-72FCA272319C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26261404-BD49-44C3-8E14-3AC609EAEBD1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26261404-BD49-44C3-8E14-3AC609EAEB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20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80B4E1B-8968-4886-A07F-914B2A3F45E7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80B4E1B-8968-4886-A07F-914B2A3F45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818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62A02BF-67F6-4E79-92B1-F288E3362878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62A02BF-67F6-4E79-92B1-F288E33628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363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5059C7A0-38C9-4E54-BECD-07B49088528F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5059C7A0-38C9-4E54-BECD-07B4908852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E851416C-6A0D-4406-B8E0-A02370993400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E851416C-6A0D-4406-B8E0-A023709934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90DC7454-62AB-4BBA-93AD-E610E01393E0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90DC7454-62AB-4BBA-93AD-E610E01393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5DE3DA7-223A-471C-9A72-42A124CD8DC1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5DE3DA7-223A-471C-9A72-42A124CD8D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6B53B394-C567-465A-8302-F88D9F0141E3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6B53B394-C567-465A-8302-F88D9F0141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0592447D-BE9E-4FCC-A9AB-C16F8AFBD82B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0592447D-BE9E-4FCC-A9AB-C16F8AFBD8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4FF7E17-B7FE-4730-8225-6B47E1221ECF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4FF7E17-B7FE-4730-8225-6B47E1221E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F05E2B4F-0A32-494E-8795-D5EE5B90FF6F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F05E2B4F-0A32-494E-8795-D5EE5B90F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8F9F6CB-6E4C-431E-A2F2-9381F53A705D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8F9F6CB-6E4C-431E-A2F2-9381F53A70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2FDED88D-595E-43EE-B539-294B6553A112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2FDED88D-595E-43EE-B539-294B6553A1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146EBC5C-CB9B-4207-8C73-E60E36E976BD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146EBC5C-CB9B-4207-8C73-E60E36E976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925A917D-B343-4E6A-B1CD-B9A157001823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925A917D-B343-4E6A-B1CD-B9A1570018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2727" r="-4545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7A1B-5322-4137-8F9D-349A26C32DE9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7A1B-5322-4137-8F9D-349A26C32D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5C2893B-8EDB-4073-90B8-9FC8349C4082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5C2893B-8EDB-4073-90B8-9FC8349C40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A2D406C-97DE-4F22-BF7B-2DE9A1D7406B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A2D406C-97DE-4F22-BF7B-2DE9A1D740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000" r="-4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5D93430-D428-48D9-8D8C-123EA91C2CE3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5D93430-D428-48D9-8D8C-123EA91C2C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2E9EB26-C579-407C-AE2C-2ACE509A6DC8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2E9EB26-C579-407C-AE2C-2ACE509A6D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938D5AF-8A81-40C5-949C-8DF803C6E25B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938D5AF-8A81-40C5-949C-8DF803C6E2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9412" r="-1764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3D5CB0BD-4C12-46FD-8AD3-6CB9D7469324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3D5CB0BD-4C12-46FD-8AD3-6CB9D74693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521BD69-4293-4E88-8EDD-E9B14C84C200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521BD69-4293-4E88-8EDD-E9B14C84C2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1A1A5AD-E552-454D-B9B8-55FF341E127E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1A1A5AD-E552-454D-B9B8-55FF341E12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6573C91A-2227-42C4-87EF-8B172622A4E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86376BDF-02B1-4C39-A4B2-9AE509D871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2588" y="2486287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5F1F75AA-5945-4006-8ABE-46CC4358714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4969" y="3033931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55180D5-AB4E-4631-AD61-4562F06D87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0141BA3E-E3B8-43D0-B429-AEEA6B5400F1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B23B05C2-7756-49BB-9503-D16947BC7A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7F13335F-B852-4A02-B3F3-8C4CCE4F7B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7" name="Group 716">
                <a:extLst>
                  <a:ext uri="{FF2B5EF4-FFF2-40B4-BE49-F238E27FC236}">
                    <a16:creationId xmlns:a16="http://schemas.microsoft.com/office/drawing/2014/main" id="{52D69D39-C81E-4FC9-A43B-DBA25BE84F3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96" name="Straight Connector 795">
                  <a:extLst>
                    <a:ext uri="{FF2B5EF4-FFF2-40B4-BE49-F238E27FC236}">
                      <a16:creationId xmlns:a16="http://schemas.microsoft.com/office/drawing/2014/main" id="{DD7D04F5-9972-43AC-90C4-D6F31594FE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7" name="Straight Connector 796">
                  <a:extLst>
                    <a:ext uri="{FF2B5EF4-FFF2-40B4-BE49-F238E27FC236}">
                      <a16:creationId xmlns:a16="http://schemas.microsoft.com/office/drawing/2014/main" id="{D7B471FF-2778-416C-A3F9-0BDA29D3E4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8" name="Straight Connector 797">
                  <a:extLst>
                    <a:ext uri="{FF2B5EF4-FFF2-40B4-BE49-F238E27FC236}">
                      <a16:creationId xmlns:a16="http://schemas.microsoft.com/office/drawing/2014/main" id="{958FBE96-5790-4733-B574-A2EF3CA694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9" name="Straight Connector 798">
                  <a:extLst>
                    <a:ext uri="{FF2B5EF4-FFF2-40B4-BE49-F238E27FC236}">
                      <a16:creationId xmlns:a16="http://schemas.microsoft.com/office/drawing/2014/main" id="{7DF84FA3-7B98-4FED-9937-3F51DCF8E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0" name="Straight Connector 799">
                  <a:extLst>
                    <a:ext uri="{FF2B5EF4-FFF2-40B4-BE49-F238E27FC236}">
                      <a16:creationId xmlns:a16="http://schemas.microsoft.com/office/drawing/2014/main" id="{ED50EDBB-DCF0-4FEA-B601-3A6401A36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1" name="Straight Connector 800">
                  <a:extLst>
                    <a:ext uri="{FF2B5EF4-FFF2-40B4-BE49-F238E27FC236}">
                      <a16:creationId xmlns:a16="http://schemas.microsoft.com/office/drawing/2014/main" id="{6F6FCF60-0083-4513-92B2-6B4D92432F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2" name="Straight Connector 801">
                  <a:extLst>
                    <a:ext uri="{FF2B5EF4-FFF2-40B4-BE49-F238E27FC236}">
                      <a16:creationId xmlns:a16="http://schemas.microsoft.com/office/drawing/2014/main" id="{1AAA9B92-E309-4089-9237-34DAA65A2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3" name="Straight Connector 802">
                  <a:extLst>
                    <a:ext uri="{FF2B5EF4-FFF2-40B4-BE49-F238E27FC236}">
                      <a16:creationId xmlns:a16="http://schemas.microsoft.com/office/drawing/2014/main" id="{9839C3B4-9792-4429-8352-2723216A28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04" name="Arc 803">
                  <a:extLst>
                    <a:ext uri="{FF2B5EF4-FFF2-40B4-BE49-F238E27FC236}">
                      <a16:creationId xmlns:a16="http://schemas.microsoft.com/office/drawing/2014/main" id="{0FC3F51A-38D0-49A9-8C31-D9205825161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5" name="Arc 804">
                  <a:extLst>
                    <a:ext uri="{FF2B5EF4-FFF2-40B4-BE49-F238E27FC236}">
                      <a16:creationId xmlns:a16="http://schemas.microsoft.com/office/drawing/2014/main" id="{7813D62D-C577-4E61-9C36-168E2267719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6" name="Arc 805">
                  <a:extLst>
                    <a:ext uri="{FF2B5EF4-FFF2-40B4-BE49-F238E27FC236}">
                      <a16:creationId xmlns:a16="http://schemas.microsoft.com/office/drawing/2014/main" id="{A8C684DC-5F57-4771-ABA9-6ED463593B3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7" name="Arc 806">
                  <a:extLst>
                    <a:ext uri="{FF2B5EF4-FFF2-40B4-BE49-F238E27FC236}">
                      <a16:creationId xmlns:a16="http://schemas.microsoft.com/office/drawing/2014/main" id="{909722DD-EAAA-4D9B-87FA-C4E307F179A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8" name="Group 717">
                <a:extLst>
                  <a:ext uri="{FF2B5EF4-FFF2-40B4-BE49-F238E27FC236}">
                    <a16:creationId xmlns:a16="http://schemas.microsoft.com/office/drawing/2014/main" id="{44D65E0E-AD5A-4842-ABB0-F340614C8DC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92" name="Arc 791">
                  <a:extLst>
                    <a:ext uri="{FF2B5EF4-FFF2-40B4-BE49-F238E27FC236}">
                      <a16:creationId xmlns:a16="http://schemas.microsoft.com/office/drawing/2014/main" id="{C9032820-9AE1-4945-9D31-9D1CC6C175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" name="Arc 792">
                  <a:extLst>
                    <a:ext uri="{FF2B5EF4-FFF2-40B4-BE49-F238E27FC236}">
                      <a16:creationId xmlns:a16="http://schemas.microsoft.com/office/drawing/2014/main" id="{B84F1916-53EC-455C-BB51-581AD2CAF2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" name="Arc 793">
                  <a:extLst>
                    <a:ext uri="{FF2B5EF4-FFF2-40B4-BE49-F238E27FC236}">
                      <a16:creationId xmlns:a16="http://schemas.microsoft.com/office/drawing/2014/main" id="{F269AACA-37C2-473D-90AD-8668D8D52D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" name="Arc 794">
                  <a:extLst>
                    <a:ext uri="{FF2B5EF4-FFF2-40B4-BE49-F238E27FC236}">
                      <a16:creationId xmlns:a16="http://schemas.microsoft.com/office/drawing/2014/main" id="{B0DBC5D2-40A7-45F6-A5AD-54FFDB5BCD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9" name="Rectangle 718">
                <a:extLst>
                  <a:ext uri="{FF2B5EF4-FFF2-40B4-BE49-F238E27FC236}">
                    <a16:creationId xmlns:a16="http://schemas.microsoft.com/office/drawing/2014/main" id="{93C69B42-414C-4C24-B2AA-2CB72E0EBA6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0" name="Straight Connector 719">
                <a:extLst>
                  <a:ext uri="{FF2B5EF4-FFF2-40B4-BE49-F238E27FC236}">
                    <a16:creationId xmlns:a16="http://schemas.microsoft.com/office/drawing/2014/main" id="{610F7F42-15CF-4D7F-9A3D-1FAD1148E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1" name="Straight Connector 720">
                <a:extLst>
                  <a:ext uri="{FF2B5EF4-FFF2-40B4-BE49-F238E27FC236}">
                    <a16:creationId xmlns:a16="http://schemas.microsoft.com/office/drawing/2014/main" id="{035FDC4C-2759-4D69-9549-F34CC2710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EC552F17-687F-479F-AAE1-691EC065F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3" name="Group 722">
                <a:extLst>
                  <a:ext uri="{FF2B5EF4-FFF2-40B4-BE49-F238E27FC236}">
                    <a16:creationId xmlns:a16="http://schemas.microsoft.com/office/drawing/2014/main" id="{F990942B-6178-4008-9237-23C3EE99A9C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8" name="Arc 787">
                  <a:extLst>
                    <a:ext uri="{FF2B5EF4-FFF2-40B4-BE49-F238E27FC236}">
                      <a16:creationId xmlns:a16="http://schemas.microsoft.com/office/drawing/2014/main" id="{98C39AEB-B6E6-4810-8D12-AE041ADAB2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9" name="Arc 788">
                  <a:extLst>
                    <a:ext uri="{FF2B5EF4-FFF2-40B4-BE49-F238E27FC236}">
                      <a16:creationId xmlns:a16="http://schemas.microsoft.com/office/drawing/2014/main" id="{5CD37B1E-7D60-431A-8220-153EB5D1E2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0" name="Arc 789">
                  <a:extLst>
                    <a:ext uri="{FF2B5EF4-FFF2-40B4-BE49-F238E27FC236}">
                      <a16:creationId xmlns:a16="http://schemas.microsoft.com/office/drawing/2014/main" id="{7015C551-6B9E-45D8-8730-1174760403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1" name="Arc 790">
                  <a:extLst>
                    <a:ext uri="{FF2B5EF4-FFF2-40B4-BE49-F238E27FC236}">
                      <a16:creationId xmlns:a16="http://schemas.microsoft.com/office/drawing/2014/main" id="{3E47F3CA-41B2-4186-A1D0-9C552BCD55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4" name="Rectangle 723">
                <a:extLst>
                  <a:ext uri="{FF2B5EF4-FFF2-40B4-BE49-F238E27FC236}">
                    <a16:creationId xmlns:a16="http://schemas.microsoft.com/office/drawing/2014/main" id="{E81FFFFF-FB08-44E5-9807-E8081471633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D67A5055-3B18-44FC-90E3-762A17302E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8" name="Straight Connector 727">
                <a:extLst>
                  <a:ext uri="{FF2B5EF4-FFF2-40B4-BE49-F238E27FC236}">
                    <a16:creationId xmlns:a16="http://schemas.microsoft.com/office/drawing/2014/main" id="{1895C17E-7B47-4916-92CB-25977CDE8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3751E85D-21EC-4A45-86BC-B368C3D50F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0" name="Straight Connector 729">
                <a:extLst>
                  <a:ext uri="{FF2B5EF4-FFF2-40B4-BE49-F238E27FC236}">
                    <a16:creationId xmlns:a16="http://schemas.microsoft.com/office/drawing/2014/main" id="{246822E9-60CA-4C0A-B84D-E1CFAC786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31" name="Oval 730">
                <a:extLst>
                  <a:ext uri="{FF2B5EF4-FFF2-40B4-BE49-F238E27FC236}">
                    <a16:creationId xmlns:a16="http://schemas.microsoft.com/office/drawing/2014/main" id="{9F5398F6-8FA3-4835-B744-A655F04D6EC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2" name="Oval 731">
                <a:extLst>
                  <a:ext uri="{FF2B5EF4-FFF2-40B4-BE49-F238E27FC236}">
                    <a16:creationId xmlns:a16="http://schemas.microsoft.com/office/drawing/2014/main" id="{AA37B0DC-4C1B-4390-8756-33D9EE2E0EF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3" name="Oval 732">
                <a:extLst>
                  <a:ext uri="{FF2B5EF4-FFF2-40B4-BE49-F238E27FC236}">
                    <a16:creationId xmlns:a16="http://schemas.microsoft.com/office/drawing/2014/main" id="{F57E6C74-082B-4F00-8E8B-D9954A8E610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4" name="Oval 733">
                <a:extLst>
                  <a:ext uri="{FF2B5EF4-FFF2-40B4-BE49-F238E27FC236}">
                    <a16:creationId xmlns:a16="http://schemas.microsoft.com/office/drawing/2014/main" id="{9CC0F3F1-E79D-478B-A683-C0D358DC9A8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1A4D5D12-7BF7-404E-BF84-4587BEA268EE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1A4D5D12-7BF7-404E-BF84-4587BEA268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36" name="Straight Arrow Connector 735">
                <a:extLst>
                  <a:ext uri="{FF2B5EF4-FFF2-40B4-BE49-F238E27FC236}">
                    <a16:creationId xmlns:a16="http://schemas.microsoft.com/office/drawing/2014/main" id="{8FD8677C-C891-4FF9-BCC0-28F30E9541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7" name="Straight Arrow Connector 736">
                <a:extLst>
                  <a:ext uri="{FF2B5EF4-FFF2-40B4-BE49-F238E27FC236}">
                    <a16:creationId xmlns:a16="http://schemas.microsoft.com/office/drawing/2014/main" id="{B76C938C-D973-4431-A043-40E5B6FA355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8" name="Straight Arrow Connector 737">
                <a:extLst>
                  <a:ext uri="{FF2B5EF4-FFF2-40B4-BE49-F238E27FC236}">
                    <a16:creationId xmlns:a16="http://schemas.microsoft.com/office/drawing/2014/main" id="{CF6781CB-1762-4EB7-95C0-3F2307E839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9" name="Straight Arrow Connector 738">
                <a:extLst>
                  <a:ext uri="{FF2B5EF4-FFF2-40B4-BE49-F238E27FC236}">
                    <a16:creationId xmlns:a16="http://schemas.microsoft.com/office/drawing/2014/main" id="{4D107A24-F31F-43E3-9D5F-FDB30C8844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0" name="TextBox 739">
                    <a:extLst>
                      <a:ext uri="{FF2B5EF4-FFF2-40B4-BE49-F238E27FC236}">
                        <a16:creationId xmlns:a16="http://schemas.microsoft.com/office/drawing/2014/main" id="{18990FC6-1E92-4413-B96D-C044DFB7FDA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0" name="TextBox 739">
                    <a:extLst>
                      <a:ext uri="{FF2B5EF4-FFF2-40B4-BE49-F238E27FC236}">
                        <a16:creationId xmlns:a16="http://schemas.microsoft.com/office/drawing/2014/main" id="{18990FC6-1E92-4413-B96D-C044DFB7FD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1" name="TextBox 740">
                    <a:extLst>
                      <a:ext uri="{FF2B5EF4-FFF2-40B4-BE49-F238E27FC236}">
                        <a16:creationId xmlns:a16="http://schemas.microsoft.com/office/drawing/2014/main" id="{C7C7E4DE-07A4-4AE8-8FD5-F57C8181E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1" name="TextBox 740">
                    <a:extLst>
                      <a:ext uri="{FF2B5EF4-FFF2-40B4-BE49-F238E27FC236}">
                        <a16:creationId xmlns:a16="http://schemas.microsoft.com/office/drawing/2014/main" id="{C7C7E4DE-07A4-4AE8-8FD5-F57C8181E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2" name="TextBox 741">
                    <a:extLst>
                      <a:ext uri="{FF2B5EF4-FFF2-40B4-BE49-F238E27FC236}">
                        <a16:creationId xmlns:a16="http://schemas.microsoft.com/office/drawing/2014/main" id="{53383CD0-CBF8-49C4-B55C-E5D16EF1A10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2" name="TextBox 741">
                    <a:extLst>
                      <a:ext uri="{FF2B5EF4-FFF2-40B4-BE49-F238E27FC236}">
                        <a16:creationId xmlns:a16="http://schemas.microsoft.com/office/drawing/2014/main" id="{53383CD0-CBF8-49C4-B55C-E5D16EF1A1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20000" r="-6667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3" name="TextBox 742">
                    <a:extLst>
                      <a:ext uri="{FF2B5EF4-FFF2-40B4-BE49-F238E27FC236}">
                        <a16:creationId xmlns:a16="http://schemas.microsoft.com/office/drawing/2014/main" id="{9250D790-8F65-408F-86E5-6D5CB5B5D3E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3" name="TextBox 742">
                    <a:extLst>
                      <a:ext uri="{FF2B5EF4-FFF2-40B4-BE49-F238E27FC236}">
                        <a16:creationId xmlns:a16="http://schemas.microsoft.com/office/drawing/2014/main" id="{9250D790-8F65-408F-86E5-6D5CB5B5D3E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2821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44" name="Straight Connector 743">
                <a:extLst>
                  <a:ext uri="{FF2B5EF4-FFF2-40B4-BE49-F238E27FC236}">
                    <a16:creationId xmlns:a16="http://schemas.microsoft.com/office/drawing/2014/main" id="{C73165FF-F3B0-4CA7-B251-0E10AE7A1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D73F859F-A953-43C2-94A0-74E178D123B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4" name="Arc 783">
                  <a:extLst>
                    <a:ext uri="{FF2B5EF4-FFF2-40B4-BE49-F238E27FC236}">
                      <a16:creationId xmlns:a16="http://schemas.microsoft.com/office/drawing/2014/main" id="{C2B3D6C0-8985-43B0-A301-0A8465C41F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5" name="Arc 784">
                  <a:extLst>
                    <a:ext uri="{FF2B5EF4-FFF2-40B4-BE49-F238E27FC236}">
                      <a16:creationId xmlns:a16="http://schemas.microsoft.com/office/drawing/2014/main" id="{83654F0A-2260-4ABA-B03C-97A621FD6B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6" name="Arc 785">
                  <a:extLst>
                    <a:ext uri="{FF2B5EF4-FFF2-40B4-BE49-F238E27FC236}">
                      <a16:creationId xmlns:a16="http://schemas.microsoft.com/office/drawing/2014/main" id="{46D93DCB-B5F2-45FE-9300-8E15739E24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7" name="Arc 786">
                  <a:extLst>
                    <a:ext uri="{FF2B5EF4-FFF2-40B4-BE49-F238E27FC236}">
                      <a16:creationId xmlns:a16="http://schemas.microsoft.com/office/drawing/2014/main" id="{9B8B2B38-9659-4F4A-AA07-392C21BD3F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6" name="Rectangle 745">
                <a:extLst>
                  <a:ext uri="{FF2B5EF4-FFF2-40B4-BE49-F238E27FC236}">
                    <a16:creationId xmlns:a16="http://schemas.microsoft.com/office/drawing/2014/main" id="{200C2899-7C40-499C-91FD-4AEE9761A9F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47" name="Straight Connector 746">
                <a:extLst>
                  <a:ext uri="{FF2B5EF4-FFF2-40B4-BE49-F238E27FC236}">
                    <a16:creationId xmlns:a16="http://schemas.microsoft.com/office/drawing/2014/main" id="{D98DDA92-7A7C-4DD8-BE6A-990F0E56E1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8" name="Straight Connector 747">
                <a:extLst>
                  <a:ext uri="{FF2B5EF4-FFF2-40B4-BE49-F238E27FC236}">
                    <a16:creationId xmlns:a16="http://schemas.microsoft.com/office/drawing/2014/main" id="{91A91C0B-ACAE-41C6-AEA5-A0ADF6FBC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49" name="Group 748">
                <a:extLst>
                  <a:ext uri="{FF2B5EF4-FFF2-40B4-BE49-F238E27FC236}">
                    <a16:creationId xmlns:a16="http://schemas.microsoft.com/office/drawing/2014/main" id="{1A4F910B-FA53-4A12-9531-C7776A2684D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0" name="Arc 779">
                  <a:extLst>
                    <a:ext uri="{FF2B5EF4-FFF2-40B4-BE49-F238E27FC236}">
                      <a16:creationId xmlns:a16="http://schemas.microsoft.com/office/drawing/2014/main" id="{063D2CD2-63B2-430A-B766-703B24E884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Arc 780">
                  <a:extLst>
                    <a:ext uri="{FF2B5EF4-FFF2-40B4-BE49-F238E27FC236}">
                      <a16:creationId xmlns:a16="http://schemas.microsoft.com/office/drawing/2014/main" id="{75503B55-A7B9-40F1-A37E-5C6C5EDD24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Arc 781">
                  <a:extLst>
                    <a:ext uri="{FF2B5EF4-FFF2-40B4-BE49-F238E27FC236}">
                      <a16:creationId xmlns:a16="http://schemas.microsoft.com/office/drawing/2014/main" id="{6E16CBDD-FE54-4320-A011-2787739568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3" name="Arc 782">
                  <a:extLst>
                    <a:ext uri="{FF2B5EF4-FFF2-40B4-BE49-F238E27FC236}">
                      <a16:creationId xmlns:a16="http://schemas.microsoft.com/office/drawing/2014/main" id="{3438DC6B-4B86-4549-9362-86C15EF8B0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50" name="Rectangle 749">
                <a:extLst>
                  <a:ext uri="{FF2B5EF4-FFF2-40B4-BE49-F238E27FC236}">
                    <a16:creationId xmlns:a16="http://schemas.microsoft.com/office/drawing/2014/main" id="{1E01323B-2062-4F81-94BD-EC5D95F9783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51" name="Straight Connector 750">
                <a:extLst>
                  <a:ext uri="{FF2B5EF4-FFF2-40B4-BE49-F238E27FC236}">
                    <a16:creationId xmlns:a16="http://schemas.microsoft.com/office/drawing/2014/main" id="{FE4E4D5A-4B0D-48B2-A994-AA34B0519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2" name="TextBox 751">
                    <a:extLst>
                      <a:ext uri="{FF2B5EF4-FFF2-40B4-BE49-F238E27FC236}">
                        <a16:creationId xmlns:a16="http://schemas.microsoft.com/office/drawing/2014/main" id="{93E98D48-5497-427F-A1AF-4A864ED5558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52" name="TextBox 751">
                    <a:extLst>
                      <a:ext uri="{FF2B5EF4-FFF2-40B4-BE49-F238E27FC236}">
                        <a16:creationId xmlns:a16="http://schemas.microsoft.com/office/drawing/2014/main" id="{93E98D48-5497-427F-A1AF-4A864ED555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3" name="Straight Connector 752">
                <a:extLst>
                  <a:ext uri="{FF2B5EF4-FFF2-40B4-BE49-F238E27FC236}">
                    <a16:creationId xmlns:a16="http://schemas.microsoft.com/office/drawing/2014/main" id="{75ECBF9C-0B7E-474F-97EA-D13998D0FD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54" name="Group 753">
                <a:extLst>
                  <a:ext uri="{FF2B5EF4-FFF2-40B4-BE49-F238E27FC236}">
                    <a16:creationId xmlns:a16="http://schemas.microsoft.com/office/drawing/2014/main" id="{2BEB94C4-442C-4340-B354-394D8EDFD27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55FA1BC0-AFCB-4A95-90A4-EFE4CA5BCA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0A30F34B-DA56-4431-9915-FB4ADE5114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1E9CF496-783E-4C5B-88D4-A6BCE208D7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DA48733B-4B07-47E6-A0BB-719BE179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7" name="Straight Connector 776">
                  <a:extLst>
                    <a:ext uri="{FF2B5EF4-FFF2-40B4-BE49-F238E27FC236}">
                      <a16:creationId xmlns:a16="http://schemas.microsoft.com/office/drawing/2014/main" id="{3FF8368B-1300-4AB2-8CAB-86083543E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8" name="Straight Connector 777">
                  <a:extLst>
                    <a:ext uri="{FF2B5EF4-FFF2-40B4-BE49-F238E27FC236}">
                      <a16:creationId xmlns:a16="http://schemas.microsoft.com/office/drawing/2014/main" id="{95E789EA-81B9-409D-8EF1-0AEA979A80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9" name="Straight Connector 778">
                  <a:extLst>
                    <a:ext uri="{FF2B5EF4-FFF2-40B4-BE49-F238E27FC236}">
                      <a16:creationId xmlns:a16="http://schemas.microsoft.com/office/drawing/2014/main" id="{1C72FF05-77C9-45E8-8160-7BAD93B448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55" name="Group 754">
                <a:extLst>
                  <a:ext uri="{FF2B5EF4-FFF2-40B4-BE49-F238E27FC236}">
                    <a16:creationId xmlns:a16="http://schemas.microsoft.com/office/drawing/2014/main" id="{67004C7C-4949-410C-9935-061EAC24A9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66" name="Straight Connector 765">
                  <a:extLst>
                    <a:ext uri="{FF2B5EF4-FFF2-40B4-BE49-F238E27FC236}">
                      <a16:creationId xmlns:a16="http://schemas.microsoft.com/office/drawing/2014/main" id="{9711FCD6-528D-41CB-985C-0F030F8DAD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7" name="Straight Connector 766">
                  <a:extLst>
                    <a:ext uri="{FF2B5EF4-FFF2-40B4-BE49-F238E27FC236}">
                      <a16:creationId xmlns:a16="http://schemas.microsoft.com/office/drawing/2014/main" id="{20620626-9142-46B7-90E9-7258EECE92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8" name="Straight Connector 767">
                  <a:extLst>
                    <a:ext uri="{FF2B5EF4-FFF2-40B4-BE49-F238E27FC236}">
                      <a16:creationId xmlns:a16="http://schemas.microsoft.com/office/drawing/2014/main" id="{93FCF436-5F64-43E7-AADC-51F7B582E5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9" name="Straight Connector 768">
                  <a:extLst>
                    <a:ext uri="{FF2B5EF4-FFF2-40B4-BE49-F238E27FC236}">
                      <a16:creationId xmlns:a16="http://schemas.microsoft.com/office/drawing/2014/main" id="{DC7F1D4F-1629-42BE-A2A1-D0EF7C9565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D2EA1C2B-F8A1-4685-AB28-FDB3E85ECB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1" name="Straight Connector 770">
                  <a:extLst>
                    <a:ext uri="{FF2B5EF4-FFF2-40B4-BE49-F238E27FC236}">
                      <a16:creationId xmlns:a16="http://schemas.microsoft.com/office/drawing/2014/main" id="{7E86C347-0B79-471A-8549-2C91DEF60C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2" name="Straight Connector 771">
                  <a:extLst>
                    <a:ext uri="{FF2B5EF4-FFF2-40B4-BE49-F238E27FC236}">
                      <a16:creationId xmlns:a16="http://schemas.microsoft.com/office/drawing/2014/main" id="{0E8D7A0B-4A8F-422D-B3B2-3070C80D1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6" name="TextBox 755">
                    <a:extLst>
                      <a:ext uri="{FF2B5EF4-FFF2-40B4-BE49-F238E27FC236}">
                        <a16:creationId xmlns:a16="http://schemas.microsoft.com/office/drawing/2014/main" id="{C0B4E9CD-EEDC-498F-8589-AE68F0D5789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6" name="TextBox 755">
                    <a:extLst>
                      <a:ext uri="{FF2B5EF4-FFF2-40B4-BE49-F238E27FC236}">
                        <a16:creationId xmlns:a16="http://schemas.microsoft.com/office/drawing/2014/main" id="{C0B4E9CD-EEDC-498F-8589-AE68F0D5789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3783198D-F98D-40B4-8D2E-CDC7CC9847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3783198D-F98D-40B4-8D2E-CDC7CC9847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8" name="TextBox 757">
                    <a:extLst>
                      <a:ext uri="{FF2B5EF4-FFF2-40B4-BE49-F238E27FC236}">
                        <a16:creationId xmlns:a16="http://schemas.microsoft.com/office/drawing/2014/main" id="{A6E5C386-3409-48B6-8850-B97655B774E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8" name="TextBox 757">
                    <a:extLst>
                      <a:ext uri="{FF2B5EF4-FFF2-40B4-BE49-F238E27FC236}">
                        <a16:creationId xmlns:a16="http://schemas.microsoft.com/office/drawing/2014/main" id="{A6E5C386-3409-48B6-8850-B97655B774E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9" name="TextBox 758">
                    <a:extLst>
                      <a:ext uri="{FF2B5EF4-FFF2-40B4-BE49-F238E27FC236}">
                        <a16:creationId xmlns:a16="http://schemas.microsoft.com/office/drawing/2014/main" id="{80488E08-9EAC-414D-B00D-0E2BDCA4906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9" name="TextBox 758">
                    <a:extLst>
                      <a:ext uri="{FF2B5EF4-FFF2-40B4-BE49-F238E27FC236}">
                        <a16:creationId xmlns:a16="http://schemas.microsoft.com/office/drawing/2014/main" id="{80488E08-9EAC-414D-B00D-0E2BDCA490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r="-166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0" name="TextBox 759">
                    <a:extLst>
                      <a:ext uri="{FF2B5EF4-FFF2-40B4-BE49-F238E27FC236}">
                        <a16:creationId xmlns:a16="http://schemas.microsoft.com/office/drawing/2014/main" id="{39F1D304-4C1D-4192-938E-70C3406E9C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0" name="TextBox 759">
                    <a:extLst>
                      <a:ext uri="{FF2B5EF4-FFF2-40B4-BE49-F238E27FC236}">
                        <a16:creationId xmlns:a16="http://schemas.microsoft.com/office/drawing/2014/main" id="{39F1D304-4C1D-4192-938E-70C3406E9C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1" name="TextBox 760">
                    <a:extLst>
                      <a:ext uri="{FF2B5EF4-FFF2-40B4-BE49-F238E27FC236}">
                        <a16:creationId xmlns:a16="http://schemas.microsoft.com/office/drawing/2014/main" id="{7FB562FE-04C9-4A28-892E-9F990C8257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1" name="TextBox 760">
                    <a:extLst>
                      <a:ext uri="{FF2B5EF4-FFF2-40B4-BE49-F238E27FC236}">
                        <a16:creationId xmlns:a16="http://schemas.microsoft.com/office/drawing/2014/main" id="{7FB562FE-04C9-4A28-892E-9F990C8257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2" name="TextBox 761">
                    <a:extLst>
                      <a:ext uri="{FF2B5EF4-FFF2-40B4-BE49-F238E27FC236}">
                        <a16:creationId xmlns:a16="http://schemas.microsoft.com/office/drawing/2014/main" id="{4657B2A4-F002-4EBA-8E38-1E0F7AEA64E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2" name="TextBox 761">
                    <a:extLst>
                      <a:ext uri="{FF2B5EF4-FFF2-40B4-BE49-F238E27FC236}">
                        <a16:creationId xmlns:a16="http://schemas.microsoft.com/office/drawing/2014/main" id="{4657B2A4-F002-4EBA-8E38-1E0F7AEA64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63" name="Straight Arrow Connector 762">
                <a:extLst>
                  <a:ext uri="{FF2B5EF4-FFF2-40B4-BE49-F238E27FC236}">
                    <a16:creationId xmlns:a16="http://schemas.microsoft.com/office/drawing/2014/main" id="{CAC786EE-5A6D-445D-8814-332A039620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4" name="Straight Arrow Connector 763">
                <a:extLst>
                  <a:ext uri="{FF2B5EF4-FFF2-40B4-BE49-F238E27FC236}">
                    <a16:creationId xmlns:a16="http://schemas.microsoft.com/office/drawing/2014/main" id="{7B6C5C07-A232-4D84-BEB6-F36FDF8687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5" name="Straight Arrow Connector 764">
                <a:extLst>
                  <a:ext uri="{FF2B5EF4-FFF2-40B4-BE49-F238E27FC236}">
                    <a16:creationId xmlns:a16="http://schemas.microsoft.com/office/drawing/2014/main" id="{D40E1A2F-EBB1-4AC7-9996-AD94B04802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9205048C-EDE3-4A81-9DB9-714BF0617A18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AEAEB071-A894-4DFE-9E8A-96F8B83C81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6C198810-3E1F-4C79-8F9C-FC1B4109F5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CDB7AFC6-6291-416D-827B-AFBC334B2F8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9527719-145B-45B4-BEB0-4B9EA599B4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927CCF88-135A-4792-9CB1-29E7FEF4C5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8A019D18-2B2E-4CF3-879F-F552BD2B8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2AD061ED-011C-49D8-9B67-EF12AEFA8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99F39D9E-08B6-48A0-A863-3F4D90259E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3038668B-9872-4235-A99C-B9EC33A751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A85602B3-8C82-4BB7-A008-30538E54EB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74773065-A145-4727-9D24-A593D5832B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4511DF6D-83A9-429E-B1C5-5BAA7D71D39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1E7E6F68-EDAB-47AD-A694-1FCBDD0BD07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3" name="Arc 712">
                  <a:extLst>
                    <a:ext uri="{FF2B5EF4-FFF2-40B4-BE49-F238E27FC236}">
                      <a16:creationId xmlns:a16="http://schemas.microsoft.com/office/drawing/2014/main" id="{61B4E394-0C3F-4076-8ACC-EA02296A671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4" name="Arc 713">
                  <a:extLst>
                    <a:ext uri="{FF2B5EF4-FFF2-40B4-BE49-F238E27FC236}">
                      <a16:creationId xmlns:a16="http://schemas.microsoft.com/office/drawing/2014/main" id="{FFCAFCDE-4C0A-4C15-B622-473B78C483D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B4AFB160-FBD8-4043-B0CB-76A90652A3A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1ECC162E-96DA-4839-BF10-C3242F6DAF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1FA9AB8B-3512-497F-A45E-AE2E1A0E23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1CC0A43C-25FF-4643-AFB9-62C6EF3EB8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6F3CBEFB-1C7C-4FB7-95C0-E4621FF38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86DF0F69-F2CF-4DC4-B349-081B7383BF3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DCFD7B4D-2FF0-418F-A5BE-F43A3CF2BE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64553A56-468C-4F91-A6BD-84F7059AF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5BD93E17-34F0-4461-ADB3-0485E9D4D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F5875D2B-4405-40CD-BCEF-0674BC231F6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461F926F-ABA6-4FC1-93C6-BCC1CCCB4A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146137C0-9857-431C-ACD9-95206FD72B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A2A0740-193E-4745-A971-C1E47EDB9C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072EDA6A-A48B-4552-A2B0-56A2C877D4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57BC3ADA-FA6F-4629-989E-05F6E93D954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462F9A62-CA39-40BA-901F-5B83F6ACF2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833D6CCF-E38C-4137-9759-DAA82DED28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EFCEEFF2-FE4D-47B9-AACB-025A762D94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C7AB049D-B3BD-4815-BC6B-64C462E64B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06" name="Oval 605">
                <a:extLst>
                  <a:ext uri="{FF2B5EF4-FFF2-40B4-BE49-F238E27FC236}">
                    <a16:creationId xmlns:a16="http://schemas.microsoft.com/office/drawing/2014/main" id="{62F0A11F-54FF-4A80-AD6F-C37EDAF9B57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7" name="Oval 606">
                <a:extLst>
                  <a:ext uri="{FF2B5EF4-FFF2-40B4-BE49-F238E27FC236}">
                    <a16:creationId xmlns:a16="http://schemas.microsoft.com/office/drawing/2014/main" id="{6003A851-4FFD-465D-91DB-D412E53FDD0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8" name="Oval 607">
                <a:extLst>
                  <a:ext uri="{FF2B5EF4-FFF2-40B4-BE49-F238E27FC236}">
                    <a16:creationId xmlns:a16="http://schemas.microsoft.com/office/drawing/2014/main" id="{1671A06E-F589-4B38-A9BA-3DC3B7EAD0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B512A86C-E013-486C-BB33-A75AC85D5ED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8A5C6814-7629-4ADA-919D-F79C9FCD42BA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8A5C6814-7629-4ADA-919D-F79C9FCD42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EC457817-AAF4-41C6-9F5F-DBDCC19BD32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2" name="Straight Arrow Connector 611">
                <a:extLst>
                  <a:ext uri="{FF2B5EF4-FFF2-40B4-BE49-F238E27FC236}">
                    <a16:creationId xmlns:a16="http://schemas.microsoft.com/office/drawing/2014/main" id="{0B2A885C-8B2F-46BB-ABDE-B1C87330F41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3" name="Straight Arrow Connector 612">
                <a:extLst>
                  <a:ext uri="{FF2B5EF4-FFF2-40B4-BE49-F238E27FC236}">
                    <a16:creationId xmlns:a16="http://schemas.microsoft.com/office/drawing/2014/main" id="{7F925DD6-CECD-42C1-AC3A-C97A8FAA8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4" name="Straight Arrow Connector 613">
                <a:extLst>
                  <a:ext uri="{FF2B5EF4-FFF2-40B4-BE49-F238E27FC236}">
                    <a16:creationId xmlns:a16="http://schemas.microsoft.com/office/drawing/2014/main" id="{770CD162-0859-4D3C-B9CD-F163ED6B67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E2774398-BB7A-4096-9CC7-40AD0651C3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E2774398-BB7A-4096-9CC7-40AD0651C3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6129" r="-3226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34FF41B2-C724-4E10-9400-AF98B1DB31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34FF41B2-C724-4E10-9400-AF98B1DB31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88EBEAB0-0615-422B-B3C6-55635831ED0E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88EBEAB0-0615-422B-B3C6-55635831ED0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r="-6250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C15F7A5B-1D49-4AA1-8FD2-74E2E7B61EF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C15F7A5B-1D49-4AA1-8FD2-74E2E7B61E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43CDA1E5-5CE1-4B5F-85B1-41AFF85899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AD966D2A-A26A-4732-8A9F-B59F7FA7F71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E15870F5-D71B-40FC-B0DF-37A00331E2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9023F309-C833-4047-963D-AC1C7441EF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BCD94C1B-2240-46E4-9913-162601CDD9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B47ED6B9-1F95-42AE-93B9-1E3875F0FE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7C3D8077-206A-43D9-9E7B-C73245B4798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50DD2BA5-0289-48E9-9ED8-B3E10CD4D4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FA3EAF5-BF77-42C2-B34C-43C8BB9F2E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0" name="Group 629">
                <a:extLst>
                  <a:ext uri="{FF2B5EF4-FFF2-40B4-BE49-F238E27FC236}">
                    <a16:creationId xmlns:a16="http://schemas.microsoft.com/office/drawing/2014/main" id="{E6CBC7E4-A555-4AFD-ABEE-D42124B49A8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BB2D722C-2596-4878-ADAE-F069B9D206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247769F9-F6F3-4228-87EA-DCF3BE052C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6A5B0A2-C3D3-4F96-96B2-BF0242D2C4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5A8D0CC8-4CF6-489D-BA4B-5F8D5BC82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34" name="Rectangle 633">
                <a:extLst>
                  <a:ext uri="{FF2B5EF4-FFF2-40B4-BE49-F238E27FC236}">
                    <a16:creationId xmlns:a16="http://schemas.microsoft.com/office/drawing/2014/main" id="{A063FD2E-860E-45CA-A921-EA72A7EACCF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58" name="Straight Connector 657">
                <a:extLst>
                  <a:ext uri="{FF2B5EF4-FFF2-40B4-BE49-F238E27FC236}">
                    <a16:creationId xmlns:a16="http://schemas.microsoft.com/office/drawing/2014/main" id="{AF17A4A9-0A70-4519-9A5F-6313A68249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9" name="TextBox 658">
                    <a:extLst>
                      <a:ext uri="{FF2B5EF4-FFF2-40B4-BE49-F238E27FC236}">
                        <a16:creationId xmlns:a16="http://schemas.microsoft.com/office/drawing/2014/main" id="{15CA8B0C-79C0-4BC0-A9F8-AEDF0C0F6D85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9" name="TextBox 658">
                    <a:extLst>
                      <a:ext uri="{FF2B5EF4-FFF2-40B4-BE49-F238E27FC236}">
                        <a16:creationId xmlns:a16="http://schemas.microsoft.com/office/drawing/2014/main" id="{15CA8B0C-79C0-4BC0-A9F8-AEDF0C0F6D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1367DEC4-835B-418D-BE51-D4ACA36F8E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1" name="Group 660">
                <a:extLst>
                  <a:ext uri="{FF2B5EF4-FFF2-40B4-BE49-F238E27FC236}">
                    <a16:creationId xmlns:a16="http://schemas.microsoft.com/office/drawing/2014/main" id="{97C84144-D67E-44E6-9388-56413FB5587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80" name="Straight Connector 679">
                  <a:extLst>
                    <a:ext uri="{FF2B5EF4-FFF2-40B4-BE49-F238E27FC236}">
                      <a16:creationId xmlns:a16="http://schemas.microsoft.com/office/drawing/2014/main" id="{3720211B-28A9-4589-A443-58D0C56DA2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1" name="Straight Connector 680">
                  <a:extLst>
                    <a:ext uri="{FF2B5EF4-FFF2-40B4-BE49-F238E27FC236}">
                      <a16:creationId xmlns:a16="http://schemas.microsoft.com/office/drawing/2014/main" id="{2F955E29-2FBB-4511-923F-C3658285E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2" name="Straight Connector 681">
                  <a:extLst>
                    <a:ext uri="{FF2B5EF4-FFF2-40B4-BE49-F238E27FC236}">
                      <a16:creationId xmlns:a16="http://schemas.microsoft.com/office/drawing/2014/main" id="{C0E7826C-13A0-4803-A0BD-9E62B20080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3" name="Straight Connector 682">
                  <a:extLst>
                    <a:ext uri="{FF2B5EF4-FFF2-40B4-BE49-F238E27FC236}">
                      <a16:creationId xmlns:a16="http://schemas.microsoft.com/office/drawing/2014/main" id="{3B3418B5-2A80-427F-ADDF-E989D0CD49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4" name="Straight Connector 683">
                  <a:extLst>
                    <a:ext uri="{FF2B5EF4-FFF2-40B4-BE49-F238E27FC236}">
                      <a16:creationId xmlns:a16="http://schemas.microsoft.com/office/drawing/2014/main" id="{4BEC7DF4-4D75-47B8-891A-F3A46B5EF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6E48222D-301C-4ED0-92A3-776C008E4C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6" name="Straight Connector 685">
                  <a:extLst>
                    <a:ext uri="{FF2B5EF4-FFF2-40B4-BE49-F238E27FC236}">
                      <a16:creationId xmlns:a16="http://schemas.microsoft.com/office/drawing/2014/main" id="{33215447-884E-4F68-8175-A5A68C3E4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576E7814-83BC-450E-B736-A5A9634D82F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73" name="Straight Connector 672">
                  <a:extLst>
                    <a:ext uri="{FF2B5EF4-FFF2-40B4-BE49-F238E27FC236}">
                      <a16:creationId xmlns:a16="http://schemas.microsoft.com/office/drawing/2014/main" id="{FFDDB7B5-C740-49B2-88D6-4B39BC49D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4" name="Straight Connector 673">
                  <a:extLst>
                    <a:ext uri="{FF2B5EF4-FFF2-40B4-BE49-F238E27FC236}">
                      <a16:creationId xmlns:a16="http://schemas.microsoft.com/office/drawing/2014/main" id="{C0F28741-6810-420A-8ADA-944CCB1E4A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5" name="Straight Connector 674">
                  <a:extLst>
                    <a:ext uri="{FF2B5EF4-FFF2-40B4-BE49-F238E27FC236}">
                      <a16:creationId xmlns:a16="http://schemas.microsoft.com/office/drawing/2014/main" id="{FC8FCAA7-DB67-443A-8ECB-4728F35DD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6" name="Straight Connector 675">
                  <a:extLst>
                    <a:ext uri="{FF2B5EF4-FFF2-40B4-BE49-F238E27FC236}">
                      <a16:creationId xmlns:a16="http://schemas.microsoft.com/office/drawing/2014/main" id="{8C11CE3B-3154-4101-96BF-826B06144B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7" name="Straight Connector 676">
                  <a:extLst>
                    <a:ext uri="{FF2B5EF4-FFF2-40B4-BE49-F238E27FC236}">
                      <a16:creationId xmlns:a16="http://schemas.microsoft.com/office/drawing/2014/main" id="{0C7213BC-31A2-4957-90B8-806F35F03E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8" name="Straight Connector 677">
                  <a:extLst>
                    <a:ext uri="{FF2B5EF4-FFF2-40B4-BE49-F238E27FC236}">
                      <a16:creationId xmlns:a16="http://schemas.microsoft.com/office/drawing/2014/main" id="{60C88A94-24A7-40D0-833A-4FC18E8F32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AB88EF79-3F12-4319-B69D-FC70A9058E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2EA2D5E7-B420-48B1-AD90-628344CA451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2EA2D5E7-B420-48B1-AD90-628344CA45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2778" r="-5556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3E2DD1EE-A27A-4463-B420-AF04AC307CD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3E2DD1EE-A27A-4463-B420-AF04AC307CD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720A31FB-4A99-455C-84D3-5A7A687D1215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720A31FB-4A99-455C-84D3-5A7A687D12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6897" r="-8621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6" name="TextBox 665">
                    <a:extLst>
                      <a:ext uri="{FF2B5EF4-FFF2-40B4-BE49-F238E27FC236}">
                        <a16:creationId xmlns:a16="http://schemas.microsoft.com/office/drawing/2014/main" id="{CA50AAC4-BAEA-4FA8-85B3-B9C36DD31EF7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6" name="TextBox 665">
                    <a:extLst>
                      <a:ext uri="{FF2B5EF4-FFF2-40B4-BE49-F238E27FC236}">
                        <a16:creationId xmlns:a16="http://schemas.microsoft.com/office/drawing/2014/main" id="{CA50AAC4-BAEA-4FA8-85B3-B9C36DD31E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5455" r="-545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7" name="TextBox 666">
                    <a:extLst>
                      <a:ext uri="{FF2B5EF4-FFF2-40B4-BE49-F238E27FC236}">
                        <a16:creationId xmlns:a16="http://schemas.microsoft.com/office/drawing/2014/main" id="{859F41CA-490B-4C53-A921-3961071A1D4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7" name="TextBox 666">
                    <a:extLst>
                      <a:ext uri="{FF2B5EF4-FFF2-40B4-BE49-F238E27FC236}">
                        <a16:creationId xmlns:a16="http://schemas.microsoft.com/office/drawing/2014/main" id="{859F41CA-490B-4C53-A921-3961071A1D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61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8" name="TextBox 667">
                    <a:extLst>
                      <a:ext uri="{FF2B5EF4-FFF2-40B4-BE49-F238E27FC236}">
                        <a16:creationId xmlns:a16="http://schemas.microsoft.com/office/drawing/2014/main" id="{F4C696DF-E1CA-400D-9181-7A62625AC0E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8" name="TextBox 667">
                    <a:extLst>
                      <a:ext uri="{FF2B5EF4-FFF2-40B4-BE49-F238E27FC236}">
                        <a16:creationId xmlns:a16="http://schemas.microsoft.com/office/drawing/2014/main" id="{F4C696DF-E1CA-400D-9181-7A62625AC0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9" name="TextBox 668">
                    <a:extLst>
                      <a:ext uri="{FF2B5EF4-FFF2-40B4-BE49-F238E27FC236}">
                        <a16:creationId xmlns:a16="http://schemas.microsoft.com/office/drawing/2014/main" id="{FEE5721D-957E-43DE-8BE2-684CC8E39CD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9" name="TextBox 668">
                    <a:extLst>
                      <a:ext uri="{FF2B5EF4-FFF2-40B4-BE49-F238E27FC236}">
                        <a16:creationId xmlns:a16="http://schemas.microsoft.com/office/drawing/2014/main" id="{FEE5721D-957E-43DE-8BE2-684CC8E39CD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0" name="Straight Arrow Connector 669">
                <a:extLst>
                  <a:ext uri="{FF2B5EF4-FFF2-40B4-BE49-F238E27FC236}">
                    <a16:creationId xmlns:a16="http://schemas.microsoft.com/office/drawing/2014/main" id="{00033202-9C5C-4079-B415-F88C122C8A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1" name="Straight Arrow Connector 670">
                <a:extLst>
                  <a:ext uri="{FF2B5EF4-FFF2-40B4-BE49-F238E27FC236}">
                    <a16:creationId xmlns:a16="http://schemas.microsoft.com/office/drawing/2014/main" id="{F5B8B7F5-768D-47D9-902C-F7A051FC91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2" name="Straight Arrow Connector 671">
                <a:extLst>
                  <a:ext uri="{FF2B5EF4-FFF2-40B4-BE49-F238E27FC236}">
                    <a16:creationId xmlns:a16="http://schemas.microsoft.com/office/drawing/2014/main" id="{8F6965D2-24BD-45D9-B2F0-83856466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D3290617-21A7-4D63-97AA-11939CBD73C8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647BB6C7-BC0A-4F5C-8939-E9914A06A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630CFA2A-1A6C-4C3E-8B27-934F2FEE10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67A9403D-8AA7-4F7F-A008-11258DECEE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80" name="Straight Connector 579">
                  <a:extLst>
                    <a:ext uri="{FF2B5EF4-FFF2-40B4-BE49-F238E27FC236}">
                      <a16:creationId xmlns:a16="http://schemas.microsoft.com/office/drawing/2014/main" id="{7CA20FF2-BCDF-4E5D-8C23-E7D66B5B38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1" name="Straight Connector 580">
                  <a:extLst>
                    <a:ext uri="{FF2B5EF4-FFF2-40B4-BE49-F238E27FC236}">
                      <a16:creationId xmlns:a16="http://schemas.microsoft.com/office/drawing/2014/main" id="{39DB9E81-8E93-4D85-B432-E3CA8FECFB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2" name="Straight Connector 581">
                  <a:extLst>
                    <a:ext uri="{FF2B5EF4-FFF2-40B4-BE49-F238E27FC236}">
                      <a16:creationId xmlns:a16="http://schemas.microsoft.com/office/drawing/2014/main" id="{4FA3253A-C4A7-49F5-9ABC-CE70C8654D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3" name="Straight Connector 582">
                  <a:extLst>
                    <a:ext uri="{FF2B5EF4-FFF2-40B4-BE49-F238E27FC236}">
                      <a16:creationId xmlns:a16="http://schemas.microsoft.com/office/drawing/2014/main" id="{2FC2947F-0165-4541-8982-04A2BCFF28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4" name="Straight Connector 583">
                  <a:extLst>
                    <a:ext uri="{FF2B5EF4-FFF2-40B4-BE49-F238E27FC236}">
                      <a16:creationId xmlns:a16="http://schemas.microsoft.com/office/drawing/2014/main" id="{3C3D7C9E-9E04-4620-A5A4-540932FD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5" name="Straight Connector 584">
                  <a:extLst>
                    <a:ext uri="{FF2B5EF4-FFF2-40B4-BE49-F238E27FC236}">
                      <a16:creationId xmlns:a16="http://schemas.microsoft.com/office/drawing/2014/main" id="{B120B042-E682-455C-95B6-B70ACEF34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6" name="Straight Connector 585">
                  <a:extLst>
                    <a:ext uri="{FF2B5EF4-FFF2-40B4-BE49-F238E27FC236}">
                      <a16:creationId xmlns:a16="http://schemas.microsoft.com/office/drawing/2014/main" id="{0AA0674A-C8E3-4E76-8E6C-E6431BDF1B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7" name="Straight Connector 586">
                  <a:extLst>
                    <a:ext uri="{FF2B5EF4-FFF2-40B4-BE49-F238E27FC236}">
                      <a16:creationId xmlns:a16="http://schemas.microsoft.com/office/drawing/2014/main" id="{0B355EF2-E7E4-45B6-BFCC-9EEC5AE9B6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88" name="Arc 587">
                  <a:extLst>
                    <a:ext uri="{FF2B5EF4-FFF2-40B4-BE49-F238E27FC236}">
                      <a16:creationId xmlns:a16="http://schemas.microsoft.com/office/drawing/2014/main" id="{8989BAC2-57E2-47EE-A723-9D896CF544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9" name="Arc 588">
                  <a:extLst>
                    <a:ext uri="{FF2B5EF4-FFF2-40B4-BE49-F238E27FC236}">
                      <a16:creationId xmlns:a16="http://schemas.microsoft.com/office/drawing/2014/main" id="{9BD1AA41-6CD5-4943-BB7E-B9CDE036A7F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Arc 589">
                  <a:extLst>
                    <a:ext uri="{FF2B5EF4-FFF2-40B4-BE49-F238E27FC236}">
                      <a16:creationId xmlns:a16="http://schemas.microsoft.com/office/drawing/2014/main" id="{F6D255D1-5B22-4F90-96D3-4AE2954ABA7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Arc 590">
                  <a:extLst>
                    <a:ext uri="{FF2B5EF4-FFF2-40B4-BE49-F238E27FC236}">
                      <a16:creationId xmlns:a16="http://schemas.microsoft.com/office/drawing/2014/main" id="{82A748AB-7F5B-48C9-A69D-E9D59C15F0B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E883325A-004E-41B5-AA11-857F812EC00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9D309E38-8F3E-47B6-81F1-A29893B4FF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C1423876-FED9-4C5C-8B55-92241ACC2A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7F1DC68F-176F-418F-A8B2-D1BBB8C8BA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35CDFC41-F0FA-4249-84F1-7BBF558E0E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7E625CDE-B692-4DC7-94CD-E1BC10F85CB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44DD54DB-FD11-4668-8434-5080E96C7E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EC1A4ED3-879C-45C8-A92F-E69E1F8D6C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D31B373-28D2-41BD-9C9C-A8755FB192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1527E00A-BBC8-4F55-BFBD-2A22BADEA65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92D18433-9913-4143-AD42-94F9531994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40B4443-0D2A-4196-A182-CF7724CFA9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2A3B12D5-1454-4D2F-A494-1ACF782A68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6D49DF44-B00F-4534-970D-2429BFC2B6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0" name="Rectangle 509">
                <a:extLst>
                  <a:ext uri="{FF2B5EF4-FFF2-40B4-BE49-F238E27FC236}">
                    <a16:creationId xmlns:a16="http://schemas.microsoft.com/office/drawing/2014/main" id="{197C05A3-3FCE-413B-B856-AE7EF6F6B41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F3D7E1D7-E5B9-4506-91C6-EB38235C32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5855C0FA-F38C-48B0-8A8D-DE2D92D537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FC4C1A53-3A95-4006-B56D-33C1E028BC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BC02EB5F-A77A-4BFB-9B81-46D092CA23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15" name="Oval 514">
                <a:extLst>
                  <a:ext uri="{FF2B5EF4-FFF2-40B4-BE49-F238E27FC236}">
                    <a16:creationId xmlns:a16="http://schemas.microsoft.com/office/drawing/2014/main" id="{8D03297F-B5A4-4B5F-A6E1-3693B47007A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6" name="Oval 515">
                <a:extLst>
                  <a:ext uri="{FF2B5EF4-FFF2-40B4-BE49-F238E27FC236}">
                    <a16:creationId xmlns:a16="http://schemas.microsoft.com/office/drawing/2014/main" id="{E8ED989F-83A8-4B11-9E4A-51913F4A8AE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EAE414B-E44C-4352-8489-AB786F73ABF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C2802719-A5C2-4A49-BF95-5C5E7060192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40FBF5D2-666F-4828-8E0D-DBAFA49E9E2C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40FBF5D2-666F-4828-8E0D-DBAFA49E9E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DAD085BE-567E-4429-ADE9-AC5721EDBA7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1" name="Straight Arrow Connector 520">
                <a:extLst>
                  <a:ext uri="{FF2B5EF4-FFF2-40B4-BE49-F238E27FC236}">
                    <a16:creationId xmlns:a16="http://schemas.microsoft.com/office/drawing/2014/main" id="{23C529AE-088D-42DF-8C29-A28243361A1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2" name="Straight Arrow Connector 521">
                <a:extLst>
                  <a:ext uri="{FF2B5EF4-FFF2-40B4-BE49-F238E27FC236}">
                    <a16:creationId xmlns:a16="http://schemas.microsoft.com/office/drawing/2014/main" id="{CE7CC4A6-6DE9-4742-B9CC-DEF534F454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A29D6127-15C3-4718-BB9F-A3B47A9357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72CAA554-FD01-4DE6-989D-2520B4FB96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72CAA554-FD01-4DE6-989D-2520B4FB96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C91F21DC-D96C-41A5-BE41-B28836D5345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C91F21DC-D96C-41A5-BE41-B28836D534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026B515-015C-4302-9861-BF7406B05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026B515-015C-4302-9861-BF7406B05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8CBF5B8-F53F-4939-A5F1-A6CF55B8D15B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8CBF5B8-F53F-4939-A5F1-A6CF55B8D1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5F2D58AE-4950-4963-9D0A-3D7FB9084D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9" name="Group 528">
                <a:extLst>
                  <a:ext uri="{FF2B5EF4-FFF2-40B4-BE49-F238E27FC236}">
                    <a16:creationId xmlns:a16="http://schemas.microsoft.com/office/drawing/2014/main" id="{5CDB6935-8FBF-4B46-BD34-D1C40D2D984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6BD1BF87-2E14-45D3-AA2E-26EDB685B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25775FD2-F545-4BA2-A0B6-8DF7492C82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13729CB9-41EF-4EAE-8F47-2FE2F8D100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F190A702-C532-4146-967C-2EB149A86B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F0F72EB1-78DB-4341-8E5B-09DF9047F47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1" name="Straight Connector 530">
                <a:extLst>
                  <a:ext uri="{FF2B5EF4-FFF2-40B4-BE49-F238E27FC236}">
                    <a16:creationId xmlns:a16="http://schemas.microsoft.com/office/drawing/2014/main" id="{40A0A154-C50D-48D0-8A2F-76DDAE21A4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2" name="Straight Connector 531">
                <a:extLst>
                  <a:ext uri="{FF2B5EF4-FFF2-40B4-BE49-F238E27FC236}">
                    <a16:creationId xmlns:a16="http://schemas.microsoft.com/office/drawing/2014/main" id="{B843AF67-6ED3-4AA6-B66D-7DA823DD5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3" name="Group 532">
                <a:extLst>
                  <a:ext uri="{FF2B5EF4-FFF2-40B4-BE49-F238E27FC236}">
                    <a16:creationId xmlns:a16="http://schemas.microsoft.com/office/drawing/2014/main" id="{A6FEB302-5598-47FC-A718-C26161CC52B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1B2A81A-970F-4F8C-8319-60E5623521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5FA3E26A-BB08-433A-BE1C-626FF6574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30A05165-8232-4EB0-B89C-A301B5EDCC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06EBF2D7-1D42-4810-B2DD-D208DC6FCA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4" name="Rectangle 533">
                <a:extLst>
                  <a:ext uri="{FF2B5EF4-FFF2-40B4-BE49-F238E27FC236}">
                    <a16:creationId xmlns:a16="http://schemas.microsoft.com/office/drawing/2014/main" id="{1A1A6860-6C33-41CC-9DBE-5C3E9C4E77F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FD6F9E9A-ABA8-4E21-B5E3-07D1F2A3AD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2FCF38FC-71F3-4431-A5AD-1980EFA211E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2FCF38FC-71F3-4431-A5AD-1980EFA211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9804" r="-196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7" name="Straight Connector 536">
                <a:extLst>
                  <a:ext uri="{FF2B5EF4-FFF2-40B4-BE49-F238E27FC236}">
                    <a16:creationId xmlns:a16="http://schemas.microsoft.com/office/drawing/2014/main" id="{4007782A-3D13-4786-BB8B-D67B4C4926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8" name="Group 537">
                <a:extLst>
                  <a:ext uri="{FF2B5EF4-FFF2-40B4-BE49-F238E27FC236}">
                    <a16:creationId xmlns:a16="http://schemas.microsoft.com/office/drawing/2014/main" id="{80D0DB5E-73AE-461B-B4A0-58820BFA390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48DB46BF-F270-43ED-BB76-36E9D6A2F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2DCBAD1E-2FD8-4180-AEAB-21360781DF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9" name="Straight Connector 558">
                  <a:extLst>
                    <a:ext uri="{FF2B5EF4-FFF2-40B4-BE49-F238E27FC236}">
                      <a16:creationId xmlns:a16="http://schemas.microsoft.com/office/drawing/2014/main" id="{9E0FAC53-6FA9-4F94-BA42-2BE173285D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5E65706D-8431-4F3E-90C3-347CBD0F7A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4900533B-456F-4487-862F-FEDB65A4DB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74D6DC34-5403-42F2-B6FC-FEFA447625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09C17843-F78E-45CE-88C6-6880E2149B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39" name="Group 538">
                <a:extLst>
                  <a:ext uri="{FF2B5EF4-FFF2-40B4-BE49-F238E27FC236}">
                    <a16:creationId xmlns:a16="http://schemas.microsoft.com/office/drawing/2014/main" id="{9B84C61F-95FA-4F72-8CA8-0AFC0FAE60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15B1C85C-F962-4BC0-8751-686DAFC34C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7E39998A-C160-4288-A68C-893885950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F89AD649-E79D-48F5-B2E6-0138AA2ED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4AB1D184-9F91-4F72-A52E-3CFF387205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8B7F393B-4A7B-463A-88C9-B4E561E0BE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7CAC5799-70B6-4F45-9CC5-729676D3CB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8B8FFF21-8AE0-477C-A58A-2ED7519337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0" name="TextBox 539">
                    <a:extLst>
                      <a:ext uri="{FF2B5EF4-FFF2-40B4-BE49-F238E27FC236}">
                        <a16:creationId xmlns:a16="http://schemas.microsoft.com/office/drawing/2014/main" id="{CBCFA5C4-777C-4778-932F-71770B0A40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0" name="TextBox 539">
                    <a:extLst>
                      <a:ext uri="{FF2B5EF4-FFF2-40B4-BE49-F238E27FC236}">
                        <a16:creationId xmlns:a16="http://schemas.microsoft.com/office/drawing/2014/main" id="{CBCFA5C4-777C-4778-932F-71770B0A40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1" name="TextBox 540">
                    <a:extLst>
                      <a:ext uri="{FF2B5EF4-FFF2-40B4-BE49-F238E27FC236}">
                        <a16:creationId xmlns:a16="http://schemas.microsoft.com/office/drawing/2014/main" id="{B97304C0-5350-4A2F-A768-7B7B6F74D02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1" name="TextBox 540">
                    <a:extLst>
                      <a:ext uri="{FF2B5EF4-FFF2-40B4-BE49-F238E27FC236}">
                        <a16:creationId xmlns:a16="http://schemas.microsoft.com/office/drawing/2014/main" id="{B97304C0-5350-4A2F-A768-7B7B6F74D0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2" name="TextBox 541">
                    <a:extLst>
                      <a:ext uri="{FF2B5EF4-FFF2-40B4-BE49-F238E27FC236}">
                        <a16:creationId xmlns:a16="http://schemas.microsoft.com/office/drawing/2014/main" id="{CC3F68BF-BA64-454C-AABD-86B439E6277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2" name="TextBox 541">
                    <a:extLst>
                      <a:ext uri="{FF2B5EF4-FFF2-40B4-BE49-F238E27FC236}">
                        <a16:creationId xmlns:a16="http://schemas.microsoft.com/office/drawing/2014/main" id="{CC3F68BF-BA64-454C-AABD-86B439E6277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B4314D08-F868-4A74-BB81-B020287A2EC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B4314D08-F868-4A74-BB81-B020287A2E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4" name="TextBox 543">
                    <a:extLst>
                      <a:ext uri="{FF2B5EF4-FFF2-40B4-BE49-F238E27FC236}">
                        <a16:creationId xmlns:a16="http://schemas.microsoft.com/office/drawing/2014/main" id="{4CFDFFD4-88B6-478E-B8BF-6CA869305789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4" name="TextBox 543">
                    <a:extLst>
                      <a:ext uri="{FF2B5EF4-FFF2-40B4-BE49-F238E27FC236}">
                        <a16:creationId xmlns:a16="http://schemas.microsoft.com/office/drawing/2014/main" id="{4CFDFFD4-88B6-478E-B8BF-6CA8693057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5" name="TextBox 544">
                    <a:extLst>
                      <a:ext uri="{FF2B5EF4-FFF2-40B4-BE49-F238E27FC236}">
                        <a16:creationId xmlns:a16="http://schemas.microsoft.com/office/drawing/2014/main" id="{F1A56693-D7E2-4AA2-A3D2-1B035717BC8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5" name="TextBox 544">
                    <a:extLst>
                      <a:ext uri="{FF2B5EF4-FFF2-40B4-BE49-F238E27FC236}">
                        <a16:creationId xmlns:a16="http://schemas.microsoft.com/office/drawing/2014/main" id="{F1A56693-D7E2-4AA2-A3D2-1B035717BC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6" name="TextBox 545">
                    <a:extLst>
                      <a:ext uri="{FF2B5EF4-FFF2-40B4-BE49-F238E27FC236}">
                        <a16:creationId xmlns:a16="http://schemas.microsoft.com/office/drawing/2014/main" id="{C80AE49E-3A1E-4C7D-B3E7-4922352C11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6" name="TextBox 545">
                    <a:extLst>
                      <a:ext uri="{FF2B5EF4-FFF2-40B4-BE49-F238E27FC236}">
                        <a16:creationId xmlns:a16="http://schemas.microsoft.com/office/drawing/2014/main" id="{C80AE49E-3A1E-4C7D-B3E7-4922352C11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47" name="Straight Arrow Connector 546">
                <a:extLst>
                  <a:ext uri="{FF2B5EF4-FFF2-40B4-BE49-F238E27FC236}">
                    <a16:creationId xmlns:a16="http://schemas.microsoft.com/office/drawing/2014/main" id="{A3BF1282-A2E1-4005-B0F1-1DCC1A1B1D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8" name="Straight Arrow Connector 547">
                <a:extLst>
                  <a:ext uri="{FF2B5EF4-FFF2-40B4-BE49-F238E27FC236}">
                    <a16:creationId xmlns:a16="http://schemas.microsoft.com/office/drawing/2014/main" id="{A1C94F05-5EAC-4612-B2F8-F7BDD8EB37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9" name="Straight Arrow Connector 548">
                <a:extLst>
                  <a:ext uri="{FF2B5EF4-FFF2-40B4-BE49-F238E27FC236}">
                    <a16:creationId xmlns:a16="http://schemas.microsoft.com/office/drawing/2014/main" id="{0FDFB15F-5F8D-451F-8D39-95BE962052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BBFBDC88-7855-4760-9BFF-E61376C9DA3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DFD4ED28-3946-452B-AEF8-EB1E58EA8A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Arrow Connector 452">
              <a:extLst>
                <a:ext uri="{FF2B5EF4-FFF2-40B4-BE49-F238E27FC236}">
                  <a16:creationId xmlns:a16="http://schemas.microsoft.com/office/drawing/2014/main" id="{CCB46B11-D40F-4EA3-B542-DC2ED4FD2D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4" name="Rectangle 453">
                  <a:extLst>
                    <a:ext uri="{FF2B5EF4-FFF2-40B4-BE49-F238E27FC236}">
                      <a16:creationId xmlns:a16="http://schemas.microsoft.com/office/drawing/2014/main" id="{B21DC404-1225-46EE-9F7E-98263DDC0F2A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54" name="Rectangle 453">
                  <a:extLst>
                    <a:ext uri="{FF2B5EF4-FFF2-40B4-BE49-F238E27FC236}">
                      <a16:creationId xmlns:a16="http://schemas.microsoft.com/office/drawing/2014/main" id="{B21DC404-1225-46EE-9F7E-98263DDC0F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7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55" name="Straight Arrow Connector 454">
              <a:extLst>
                <a:ext uri="{FF2B5EF4-FFF2-40B4-BE49-F238E27FC236}">
                  <a16:creationId xmlns:a16="http://schemas.microsoft.com/office/drawing/2014/main" id="{8D724F71-D2E9-484E-92E2-15DA1FEF523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56" name="Straight Arrow Connector 455">
              <a:extLst>
                <a:ext uri="{FF2B5EF4-FFF2-40B4-BE49-F238E27FC236}">
                  <a16:creationId xmlns:a16="http://schemas.microsoft.com/office/drawing/2014/main" id="{CF46F471-6FD7-4FAA-89C9-69488B1A5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Rectangle 456">
                  <a:extLst>
                    <a:ext uri="{FF2B5EF4-FFF2-40B4-BE49-F238E27FC236}">
                      <a16:creationId xmlns:a16="http://schemas.microsoft.com/office/drawing/2014/main" id="{907823B8-2574-4901-92E2-07C1924423A6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57" name="Rectangle 456">
                  <a:extLst>
                    <a:ext uri="{FF2B5EF4-FFF2-40B4-BE49-F238E27FC236}">
                      <a16:creationId xmlns:a16="http://schemas.microsoft.com/office/drawing/2014/main" id="{907823B8-2574-4901-92E2-07C1924423A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7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58" name="Straight Arrow Connector 457">
              <a:extLst>
                <a:ext uri="{FF2B5EF4-FFF2-40B4-BE49-F238E27FC236}">
                  <a16:creationId xmlns:a16="http://schemas.microsoft.com/office/drawing/2014/main" id="{11396634-A7A2-46CF-BD4F-D1C4FD7AE2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59" name="Straight Arrow Connector 458">
              <a:extLst>
                <a:ext uri="{FF2B5EF4-FFF2-40B4-BE49-F238E27FC236}">
                  <a16:creationId xmlns:a16="http://schemas.microsoft.com/office/drawing/2014/main" id="{6C4DB860-BB36-48AE-8C8E-72873B3D20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C0D2F853-1B7E-4BBE-B042-CB123ADF6A33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C0D2F853-1B7E-4BBE-B042-CB123ADF6A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7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1" name="Straight Arrow Connector 460">
              <a:extLst>
                <a:ext uri="{FF2B5EF4-FFF2-40B4-BE49-F238E27FC236}">
                  <a16:creationId xmlns:a16="http://schemas.microsoft.com/office/drawing/2014/main" id="{4F6CC545-DCE5-48FD-838F-946DC84694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6B0DC79-A2A5-40F2-BA77-2C97DC0D7D2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41D54CC-29FE-4465-A7AD-6FB4E0CBD35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C2BEF818-2845-48EE-B732-DBE7709EE7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26D6FA90-8D7D-4092-B48B-323B0369852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32E08FCF-115B-4F96-9A87-A15A8460C594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39E662-E651-4401-8489-55A28B93E019}"/>
                </a:ext>
              </a:extLst>
            </p:cNvPr>
            <p:cNvSpPr/>
            <p:nvPr/>
          </p:nvSpPr>
          <p:spPr bwMode="auto">
            <a:xfrm flipH="1">
              <a:off x="4874751" y="2735141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8D567157-227C-494D-9746-ECCE121897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67293" y="2481277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692B6977-9D8C-4F0C-83D1-7502327187B1}"/>
                </a:ext>
              </a:extLst>
            </p:cNvPr>
            <p:cNvSpPr/>
            <p:nvPr/>
          </p:nvSpPr>
          <p:spPr bwMode="auto">
            <a:xfrm flipH="1">
              <a:off x="4874751" y="417580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323DE52F-E463-4892-B183-C2184AE7C9F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9" y="2800350"/>
              <a:ext cx="0" cy="13692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585410F8-C722-43D7-8A68-EE425D0CDF2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8" y="4231481"/>
              <a:ext cx="0" cy="11318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37785D0D-42C1-409C-A75F-A3787FC5FBE4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37785D0D-42C1-409C-A75F-A3787FC5FBE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A7460B8-8546-4523-8B84-0817A109BC58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A7460B8-8546-4523-8B84-0817A109BC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blipFill>
                  <a:blip r:embed="rId81"/>
                  <a:stretch>
                    <a:fillRect l="-22222" r="-27778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45D87BB6-891D-4AE3-946B-B78232CBE88C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45D87BB6-891D-4AE3-946B-B78232CBE8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B4265F29-C262-451A-9B1C-3FB3E61CCC60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B4265F29-C262-451A-9B1C-3FB3E61CCC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58365890-17A5-4024-932D-D073BE97CBB8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58365890-17A5-4024-932D-D073BE97CB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F3C83321-75B8-468F-A16B-B8A2CAA030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0098D668-0913-4FFF-86C9-83C939E8FD41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0098D668-0913-4FFF-86C9-83C939E8FD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70FD7B69-E509-4C37-B6AE-A9C9E136A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2892869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DF33B6C2-FCB1-435B-A129-D0AAA978611D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DF33B6C2-FCB1-435B-A129-D0AAA97861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1" name="Straight Arrow Connector 480">
              <a:extLst>
                <a:ext uri="{FF2B5EF4-FFF2-40B4-BE49-F238E27FC236}">
                  <a16:creationId xmlns:a16="http://schemas.microsoft.com/office/drawing/2014/main" id="{41FCEB0C-BD57-4FA4-B009-8EAABFFC29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33202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2" name="TextBox 481">
                  <a:extLst>
                    <a:ext uri="{FF2B5EF4-FFF2-40B4-BE49-F238E27FC236}">
                      <a16:creationId xmlns:a16="http://schemas.microsoft.com/office/drawing/2014/main" id="{F3C2D6D3-68BF-4AE2-89B5-EEF87A4CC4C8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2" name="TextBox 481">
                  <a:extLst>
                    <a:ext uri="{FF2B5EF4-FFF2-40B4-BE49-F238E27FC236}">
                      <a16:creationId xmlns:a16="http://schemas.microsoft.com/office/drawing/2014/main" id="{F3C2D6D3-68BF-4AE2-89B5-EEF87A4CC4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83" name="Arc 482">
              <a:extLst>
                <a:ext uri="{FF2B5EF4-FFF2-40B4-BE49-F238E27FC236}">
                  <a16:creationId xmlns:a16="http://schemas.microsoft.com/office/drawing/2014/main" id="{3C14AC55-C69C-409F-85D8-CBF610DAEB58}"/>
                </a:ext>
              </a:extLst>
            </p:cNvPr>
            <p:cNvSpPr/>
            <p:nvPr/>
          </p:nvSpPr>
          <p:spPr bwMode="auto">
            <a:xfrm rot="16200000">
              <a:off x="5237168" y="2732993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56A5B767-087F-4613-BC13-289F0E1B343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08502" y="2765836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5" name="Arc 484">
              <a:extLst>
                <a:ext uri="{FF2B5EF4-FFF2-40B4-BE49-F238E27FC236}">
                  <a16:creationId xmlns:a16="http://schemas.microsoft.com/office/drawing/2014/main" id="{694F7E56-41BD-4723-89CC-DA5372DD60BF}"/>
                </a:ext>
              </a:extLst>
            </p:cNvPr>
            <p:cNvSpPr/>
            <p:nvPr/>
          </p:nvSpPr>
          <p:spPr bwMode="auto">
            <a:xfrm rot="16200000">
              <a:off x="5237962" y="4164244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7E167B77-411D-4538-9FA2-D29297A9B05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7268" y="1593056"/>
              <a:ext cx="0" cy="11502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C8E42D6E-ABF7-483F-A567-40170E1C8E9A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C8E42D6E-ABF7-483F-A567-40170E1C8E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B7C5BCA6-9850-4994-A3BF-7342BA3497D6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CDBE538E-F9A2-4831-BFC7-7674A7724D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EC14F262-821F-4FC5-8313-B18FF57E13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487176F-B728-4F8E-AFB7-F3567DC06C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F845C40B-E03D-44BB-89C1-6AEBF206D3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CCA2E3CA-DBD7-4988-877C-2CEEE648A5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22A3B0FE-776A-41C1-AC01-90F88089ED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18759EB-FFBF-4228-9560-FD46F36209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10580C6B-8AA2-49D5-AD38-1B9B314838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B01BCE8-3600-4A20-9EC5-1C3A5C282B8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9731" y="3924563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24793906-C5B0-4C42-8AD8-E834BDB213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72112" y="4472207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36F65F2-599D-4297-9722-13D95CA665B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74436" y="3919553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C178EA57-859B-4C10-9D21-73AB978D16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15645" y="4204112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62221038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conn=delta kV=4.16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bus=M.1.2.3.0 conn=wye   kV=115 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4003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40035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E2A7B85-29C2-41BC-927C-50E838DE032B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E2A7B85-29C2-41BC-927C-50E838DE0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864804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97829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97829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88381C27-4991-4747-8F3C-1C233605A67D}"/>
              </a:ext>
            </a:extLst>
          </p:cNvPr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5BEEDAC-FB43-4DDC-AA18-77BB0A72BC74}"/>
              </a:ext>
            </a:extLst>
          </p:cNvPr>
          <p:cNvGraphicFramePr>
            <a:graphicFrameLocks noGrp="1"/>
          </p:cNvGraphicFramePr>
          <p:nvPr/>
        </p:nvGraphicFramePr>
        <p:xfrm>
          <a:off x="937260" y="396240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51048831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37616306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8164756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855679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66200125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627058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0075313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5210123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74641014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538974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2981145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762482551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087648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02746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10930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2441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56237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08854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BE06C66C-2809-4BDB-A483-D7147521CD89}"/>
              </a:ext>
            </a:extLst>
          </p:cNvPr>
          <p:cNvSpPr/>
          <p:nvPr/>
        </p:nvSpPr>
        <p:spPr>
          <a:xfrm>
            <a:off x="664414" y="39308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2CD39EFE-E2DE-4757-B94F-D8D90D81C829}"/>
              </a:ext>
            </a:extLst>
          </p:cNvPr>
          <p:cNvSpPr/>
          <p:nvPr/>
        </p:nvSpPr>
        <p:spPr>
          <a:xfrm>
            <a:off x="1420063" y="51722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06830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35D0BEB0-77B6-4A83-AC47-ECDFCC718D48}"/>
              </a:ext>
            </a:extLst>
          </p:cNvPr>
          <p:cNvGrpSpPr/>
          <p:nvPr/>
        </p:nvGrpSpPr>
        <p:grpSpPr>
          <a:xfrm>
            <a:off x="892970" y="1171646"/>
            <a:ext cx="3294857" cy="4856824"/>
            <a:chOff x="340520" y="1160216"/>
            <a:chExt cx="3294857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1363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740F124A-4417-43E7-90FD-EC51B98707CB}"/>
                  </a:ext>
                </a:extLst>
              </p:cNvPr>
              <p:cNvSpPr txBox="1"/>
              <p:nvPr/>
            </p:nvSpPr>
            <p:spPr>
              <a:xfrm flipH="1">
                <a:off x="4791227" y="3566627"/>
                <a:ext cx="361934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𝐴𝐵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740F124A-4417-43E7-90FD-EC51B98707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91227" y="3566627"/>
                <a:ext cx="361934" cy="241499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67ED7B81-7D82-4FA4-8380-3913769E89C0}"/>
                  </a:ext>
                </a:extLst>
              </p:cNvPr>
              <p:cNvSpPr txBox="1"/>
              <p:nvPr/>
            </p:nvSpPr>
            <p:spPr>
              <a:xfrm flipH="1">
                <a:off x="5185780" y="3804203"/>
                <a:ext cx="371305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67ED7B81-7D82-4FA4-8380-3913769E89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5185780" y="3804203"/>
                <a:ext cx="371305" cy="241499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26239594-CA69-4982-AA6A-C666D5859517}"/>
                  </a:ext>
                </a:extLst>
              </p:cNvPr>
              <p:cNvSpPr txBox="1"/>
              <p:nvPr/>
            </p:nvSpPr>
            <p:spPr>
              <a:xfrm flipH="1">
                <a:off x="6054859" y="4520792"/>
                <a:ext cx="364991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𝐵𝐶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26239594-CA69-4982-AA6A-C666D58595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6054859" y="4520792"/>
                <a:ext cx="364991" cy="241499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870FD8A6-7F33-4A3B-9F20-7DEA9DF0A670}"/>
                  </a:ext>
                </a:extLst>
              </p:cNvPr>
              <p:cNvSpPr txBox="1"/>
              <p:nvPr/>
            </p:nvSpPr>
            <p:spPr>
              <a:xfrm flipH="1">
                <a:off x="4799470" y="5105508"/>
                <a:ext cx="357397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𝐶𝐴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870FD8A6-7F33-4A3B-9F20-7DEA9DF0A6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99470" y="5105508"/>
                <a:ext cx="357397" cy="241499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28" name="Straight Arrow Connector 627">
            <a:extLst>
              <a:ext uri="{FF2B5EF4-FFF2-40B4-BE49-F238E27FC236}">
                <a16:creationId xmlns:a16="http://schemas.microsoft.com/office/drawing/2014/main" id="{7FAA6CC9-35CF-4D0C-812D-8E95AEF744E3}"/>
              </a:ext>
            </a:extLst>
          </p:cNvPr>
          <p:cNvCxnSpPr>
            <a:cxnSpLocks/>
          </p:cNvCxnSpPr>
          <p:nvPr/>
        </p:nvCxnSpPr>
        <p:spPr bwMode="auto">
          <a:xfrm flipV="1">
            <a:off x="5361538" y="3987800"/>
            <a:ext cx="0" cy="46687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29" name="Straight Arrow Connector 628">
            <a:extLst>
              <a:ext uri="{FF2B5EF4-FFF2-40B4-BE49-F238E27FC236}">
                <a16:creationId xmlns:a16="http://schemas.microsoft.com/office/drawing/2014/main" id="{FFC29E1F-F9ED-4F25-9C25-838BAE658CB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953000" y="3787775"/>
            <a:ext cx="408659" cy="6710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30" name="Straight Arrow Connector 629">
            <a:extLst>
              <a:ext uri="{FF2B5EF4-FFF2-40B4-BE49-F238E27FC236}">
                <a16:creationId xmlns:a16="http://schemas.microsoft.com/office/drawing/2014/main" id="{6DB9DDAF-D149-490D-8CB9-9AAE1498975E}"/>
              </a:ext>
            </a:extLst>
          </p:cNvPr>
          <p:cNvCxnSpPr>
            <a:cxnSpLocks/>
          </p:cNvCxnSpPr>
          <p:nvPr/>
        </p:nvCxnSpPr>
        <p:spPr bwMode="auto">
          <a:xfrm flipH="1">
            <a:off x="4943475" y="4441870"/>
            <a:ext cx="417671" cy="63813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31" name="Straight Arrow Connector 630">
            <a:extLst>
              <a:ext uri="{FF2B5EF4-FFF2-40B4-BE49-F238E27FC236}">
                <a16:creationId xmlns:a16="http://schemas.microsoft.com/office/drawing/2014/main" id="{362120B7-D641-44F9-AC60-1394DAF77CB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62424" y="4451555"/>
            <a:ext cx="924076" cy="1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90AF76E2-AA9E-4128-B0AB-27F1AA8C2FC0}"/>
              </a:ext>
            </a:extLst>
          </p:cNvPr>
          <p:cNvSpPr/>
          <p:nvPr/>
        </p:nvSpPr>
        <p:spPr>
          <a:xfrm>
            <a:off x="4785360" y="1496229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56" name="Rectangle 655">
            <a:extLst>
              <a:ext uri="{FF2B5EF4-FFF2-40B4-BE49-F238E27FC236}">
                <a16:creationId xmlns:a16="http://schemas.microsoft.com/office/drawing/2014/main" id="{7800F8EE-2AB8-4213-8C73-794954740DD8}"/>
              </a:ext>
            </a:extLst>
          </p:cNvPr>
          <p:cNvSpPr/>
          <p:nvPr/>
        </p:nvSpPr>
        <p:spPr>
          <a:xfrm>
            <a:off x="6429662" y="5622109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YNd1</a:t>
            </a:r>
            <a:endParaRPr lang="en-US" dirty="0"/>
          </a:p>
        </p:txBody>
      </p:sp>
      <p:cxnSp>
        <p:nvCxnSpPr>
          <p:cNvPr id="657" name="Straight Arrow Connector 656">
            <a:extLst>
              <a:ext uri="{FF2B5EF4-FFF2-40B4-BE49-F238E27FC236}">
                <a16:creationId xmlns:a16="http://schemas.microsoft.com/office/drawing/2014/main" id="{7F2E2792-5643-4128-9EF8-0D87677F0928}"/>
              </a:ext>
            </a:extLst>
          </p:cNvPr>
          <p:cNvCxnSpPr>
            <a:cxnSpLocks/>
          </p:cNvCxnSpPr>
          <p:nvPr/>
        </p:nvCxnSpPr>
        <p:spPr bwMode="auto">
          <a:xfrm>
            <a:off x="5348838" y="4448326"/>
            <a:ext cx="429662" cy="19034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706" name="Straight Arrow Connector 705">
            <a:extLst>
              <a:ext uri="{FF2B5EF4-FFF2-40B4-BE49-F238E27FC236}">
                <a16:creationId xmlns:a16="http://schemas.microsoft.com/office/drawing/2014/main" id="{EC7B9066-65DF-48FB-8466-AC276BEB0688}"/>
              </a:ext>
            </a:extLst>
          </p:cNvPr>
          <p:cNvCxnSpPr>
            <a:cxnSpLocks/>
          </p:cNvCxnSpPr>
          <p:nvPr/>
        </p:nvCxnSpPr>
        <p:spPr bwMode="auto">
          <a:xfrm flipH="1">
            <a:off x="4929738" y="4451501"/>
            <a:ext cx="429662" cy="19034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25" name="TextBox 724">
                <a:extLst>
                  <a:ext uri="{FF2B5EF4-FFF2-40B4-BE49-F238E27FC236}">
                    <a16:creationId xmlns:a16="http://schemas.microsoft.com/office/drawing/2014/main" id="{5DBDD360-4DF1-4B99-A64F-61047E865D0B}"/>
                  </a:ext>
                </a:extLst>
              </p:cNvPr>
              <p:cNvSpPr txBox="1"/>
              <p:nvPr/>
            </p:nvSpPr>
            <p:spPr>
              <a:xfrm flipH="1">
                <a:off x="5642980" y="4655103"/>
                <a:ext cx="2496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725" name="TextBox 724">
                <a:extLst>
                  <a:ext uri="{FF2B5EF4-FFF2-40B4-BE49-F238E27FC236}">
                    <a16:creationId xmlns:a16="http://schemas.microsoft.com/office/drawing/2014/main" id="{5DBDD360-4DF1-4B99-A64F-61047E865D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5642980" y="4655103"/>
                <a:ext cx="249684" cy="161583"/>
              </a:xfrm>
              <a:prstGeom prst="rect">
                <a:avLst/>
              </a:prstGeom>
              <a:blipFill>
                <a:blip r:embed="rId65"/>
                <a:stretch>
                  <a:fillRect l="-12195" r="-2439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A461B2CC-AEBC-4154-94D2-2ADD710F1EFA}"/>
                  </a:ext>
                </a:extLst>
              </p:cNvPr>
              <p:cNvSpPr txBox="1"/>
              <p:nvPr/>
            </p:nvSpPr>
            <p:spPr>
              <a:xfrm flipH="1">
                <a:off x="4753980" y="4617003"/>
                <a:ext cx="241668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A461B2CC-AEBC-4154-94D2-2ADD710F1E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53980" y="4617003"/>
                <a:ext cx="241668" cy="161583"/>
              </a:xfrm>
              <a:prstGeom prst="rect">
                <a:avLst/>
              </a:prstGeom>
              <a:blipFill>
                <a:blip r:embed="rId66"/>
                <a:stretch>
                  <a:fillRect l="-12821" r="-5128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" name="Group 38">
            <a:extLst>
              <a:ext uri="{FF2B5EF4-FFF2-40B4-BE49-F238E27FC236}">
                <a16:creationId xmlns:a16="http://schemas.microsoft.com/office/drawing/2014/main" id="{A21E98C8-DE6F-4EB7-8848-77DB2B1D3C3A}"/>
              </a:ext>
            </a:extLst>
          </p:cNvPr>
          <p:cNvGrpSpPr/>
          <p:nvPr/>
        </p:nvGrpSpPr>
        <p:grpSpPr>
          <a:xfrm>
            <a:off x="7150240" y="3514715"/>
            <a:ext cx="1385112" cy="1656015"/>
            <a:chOff x="7150240" y="3514715"/>
            <a:chExt cx="1385112" cy="1656015"/>
          </a:xfrm>
        </p:grpSpPr>
        <p:cxnSp>
          <p:nvCxnSpPr>
            <p:cNvPr id="619" name="Straight Arrow Connector 618">
              <a:extLst>
                <a:ext uri="{FF2B5EF4-FFF2-40B4-BE49-F238E27FC236}">
                  <a16:creationId xmlns:a16="http://schemas.microsoft.com/office/drawing/2014/main" id="{E3D3AC14-57A4-4939-B46A-052EFB57DE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71326" y="4236244"/>
              <a:ext cx="210624" cy="36347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0" name="Straight Arrow Connector 619">
              <a:extLst>
                <a:ext uri="{FF2B5EF4-FFF2-40B4-BE49-F238E27FC236}">
                  <a16:creationId xmlns:a16="http://schemas.microsoft.com/office/drawing/2014/main" id="{15A7363D-6A4D-4625-AF52-712F83938C2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766915" y="3733800"/>
              <a:ext cx="1" cy="87431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1" name="Straight Arrow Connector 620">
              <a:extLst>
                <a:ext uri="{FF2B5EF4-FFF2-40B4-BE49-F238E27FC236}">
                  <a16:creationId xmlns:a16="http://schemas.microsoft.com/office/drawing/2014/main" id="{DF5885D8-0D43-4C8E-8702-27D557888AC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59625" y="4596201"/>
              <a:ext cx="611009" cy="3663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2" name="Straight Arrow Connector 621">
              <a:extLst>
                <a:ext uri="{FF2B5EF4-FFF2-40B4-BE49-F238E27FC236}">
                  <a16:creationId xmlns:a16="http://schemas.microsoft.com/office/drawing/2014/main" id="{DB866E98-3F59-4EC7-B9FF-2D73DB00F4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1163" y="4602151"/>
              <a:ext cx="690211" cy="3540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F3F91C8D-E04E-46F8-B3E2-9A30512AF053}"/>
                    </a:ext>
                  </a:extLst>
                </p:cNvPr>
                <p:cNvSpPr txBox="1"/>
                <p:nvPr/>
              </p:nvSpPr>
              <p:spPr>
                <a:xfrm flipH="1">
                  <a:off x="7958031" y="4022961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F3F91C8D-E04E-46F8-B3E2-9A30512AF0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58031" y="4022961"/>
                  <a:ext cx="183331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25806" r="-9677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803CA4CD-3983-44AF-BDE9-F5CEF5545F84}"/>
                    </a:ext>
                  </a:extLst>
                </p:cNvPr>
                <p:cNvSpPr txBox="1"/>
                <p:nvPr/>
              </p:nvSpPr>
              <p:spPr>
                <a:xfrm flipH="1">
                  <a:off x="7150240" y="5009147"/>
                  <a:ext cx="171863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803CA4CD-3983-44AF-BDE9-F5CEF5545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50240" y="5009147"/>
                  <a:ext cx="171863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28571" r="-1071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4" name="TextBox 633">
                  <a:extLst>
                    <a:ext uri="{FF2B5EF4-FFF2-40B4-BE49-F238E27FC236}">
                      <a16:creationId xmlns:a16="http://schemas.microsoft.com/office/drawing/2014/main" id="{BF30D569-DD8D-4E06-B3AC-C5CDE8B35CCA}"/>
                    </a:ext>
                  </a:extLst>
                </p:cNvPr>
                <p:cNvSpPr txBox="1"/>
                <p:nvPr/>
              </p:nvSpPr>
              <p:spPr>
                <a:xfrm flipH="1">
                  <a:off x="7665872" y="3514715"/>
                  <a:ext cx="191530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4" name="TextBox 633">
                  <a:extLst>
                    <a:ext uri="{FF2B5EF4-FFF2-40B4-BE49-F238E27FC236}">
                      <a16:creationId xmlns:a16="http://schemas.microsoft.com/office/drawing/2014/main" id="{BF30D569-DD8D-4E06-B3AC-C5CDE8B35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65872" y="3514715"/>
                  <a:ext cx="191530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25806" r="-1935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2FAB8A4A-4AB0-4F54-BC25-FA971EF88189}"/>
                    </a:ext>
                  </a:extLst>
                </p:cNvPr>
                <p:cNvSpPr txBox="1"/>
                <p:nvPr/>
              </p:nvSpPr>
              <p:spPr>
                <a:xfrm flipH="1">
                  <a:off x="8352771" y="4987715"/>
                  <a:ext cx="18258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2FAB8A4A-4AB0-4F54-BC25-FA971EF88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352771" y="4987715"/>
                  <a:ext cx="182581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26667" r="-1666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27" name="Straight Arrow Connector 726">
              <a:extLst>
                <a:ext uri="{FF2B5EF4-FFF2-40B4-BE49-F238E27FC236}">
                  <a16:creationId xmlns:a16="http://schemas.microsoft.com/office/drawing/2014/main" id="{E760FCC3-B246-453F-8E36-8B324B01D2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1326" y="4602956"/>
              <a:ext cx="205862" cy="3500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9" name="Straight Arrow Connector 728">
              <a:extLst>
                <a:ext uri="{FF2B5EF4-FFF2-40B4-BE49-F238E27FC236}">
                  <a16:creationId xmlns:a16="http://schemas.microsoft.com/office/drawing/2014/main" id="{79065892-E9CE-483F-9B46-F5C8F748595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74732" y="4599715"/>
              <a:ext cx="394213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1BDACB95-6F39-490E-8E1F-A317FC53D64D}"/>
                    </a:ext>
                  </a:extLst>
                </p:cNvPr>
                <p:cNvSpPr txBox="1"/>
                <p:nvPr/>
              </p:nvSpPr>
              <p:spPr>
                <a:xfrm flipH="1">
                  <a:off x="7898500" y="4942124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1BDACB95-6F39-490E-8E1F-A317FC53D6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898500" y="4942124"/>
                  <a:ext cx="183331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26667" r="-2333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09FFB9D6-780D-404B-88A0-C8092E722ACE}"/>
                    </a:ext>
                  </a:extLst>
                </p:cNvPr>
                <p:cNvSpPr txBox="1"/>
                <p:nvPr/>
              </p:nvSpPr>
              <p:spPr>
                <a:xfrm flipH="1">
                  <a:off x="7176981" y="449682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09FFB9D6-780D-404B-88A0-C8092E722A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76981" y="4496829"/>
                  <a:ext cx="183331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23333" r="-1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21957225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4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Ung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35D0BEB0-77B6-4A83-AC47-ECDFCC718D48}"/>
              </a:ext>
            </a:extLst>
          </p:cNvPr>
          <p:cNvGrpSpPr/>
          <p:nvPr/>
        </p:nvGrpSpPr>
        <p:grpSpPr>
          <a:xfrm>
            <a:off x="340520" y="1190696"/>
            <a:ext cx="3294857" cy="4856824"/>
            <a:chOff x="340520" y="1160216"/>
            <a:chExt cx="3294857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1363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F80E0C-3D92-4EE2-84DD-E2A3933D5208}"/>
              </a:ext>
            </a:extLst>
          </p:cNvPr>
          <p:cNvGrpSpPr/>
          <p:nvPr/>
        </p:nvGrpSpPr>
        <p:grpSpPr>
          <a:xfrm>
            <a:off x="4771390" y="1060540"/>
            <a:ext cx="3775395" cy="5079296"/>
            <a:chOff x="4771390" y="1060540"/>
            <a:chExt cx="3775395" cy="5079296"/>
          </a:xfrm>
        </p:grpSpPr>
        <p:grpSp>
          <p:nvGrpSpPr>
            <p:cNvPr id="946" name="Group 945">
              <a:extLst>
                <a:ext uri="{FF2B5EF4-FFF2-40B4-BE49-F238E27FC236}">
                  <a16:creationId xmlns:a16="http://schemas.microsoft.com/office/drawing/2014/main" id="{6774A013-854E-446B-B6BF-567B0788582D}"/>
                </a:ext>
              </a:extLst>
            </p:cNvPr>
            <p:cNvGrpSpPr/>
            <p:nvPr/>
          </p:nvGrpSpPr>
          <p:grpSpPr>
            <a:xfrm>
              <a:off x="4771390" y="1060540"/>
              <a:ext cx="3775395" cy="4783182"/>
              <a:chOff x="5087780" y="851290"/>
              <a:chExt cx="4151155" cy="5131181"/>
            </a:xfrm>
          </p:grpSpPr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BC7FD811-5000-4EEC-99E9-C32286B18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5423" y="1369412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77" name="Oval 476">
                <a:extLst>
                  <a:ext uri="{FF2B5EF4-FFF2-40B4-BE49-F238E27FC236}">
                    <a16:creationId xmlns:a16="http://schemas.microsoft.com/office/drawing/2014/main" id="{2FA42DC4-2B3C-4298-9DF5-B1C46D1E3D9B}"/>
                  </a:ext>
                </a:extLst>
              </p:cNvPr>
              <p:cNvSpPr/>
              <p:nvPr/>
            </p:nvSpPr>
            <p:spPr bwMode="auto">
              <a:xfrm>
                <a:off x="5243989" y="134149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Arrow Connector 477">
                <a:extLst>
                  <a:ext uri="{FF2B5EF4-FFF2-40B4-BE49-F238E27FC236}">
                    <a16:creationId xmlns:a16="http://schemas.microsoft.com/office/drawing/2014/main" id="{3DC59423-7408-42DB-B03C-E4EEC07146CD}"/>
                  </a:ext>
                </a:extLst>
              </p:cNvPr>
              <p:cNvCxnSpPr/>
              <p:nvPr/>
            </p:nvCxnSpPr>
            <p:spPr bwMode="auto">
              <a:xfrm>
                <a:off x="5091749" y="1513681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9" name="TextBox 478">
                    <a:extLst>
                      <a:ext uri="{FF2B5EF4-FFF2-40B4-BE49-F238E27FC236}">
                        <a16:creationId xmlns:a16="http://schemas.microsoft.com/office/drawing/2014/main" id="{04743EF0-0F8E-4E7D-961C-03B87BDA8691}"/>
                      </a:ext>
                    </a:extLst>
                  </p:cNvPr>
                  <p:cNvSpPr txBox="1"/>
                  <p:nvPr/>
                </p:nvSpPr>
                <p:spPr>
                  <a:xfrm>
                    <a:off x="5114799" y="1545822"/>
                    <a:ext cx="14241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79" name="TextBox 478">
                    <a:extLst>
                      <a:ext uri="{FF2B5EF4-FFF2-40B4-BE49-F238E27FC236}">
                        <a16:creationId xmlns:a16="http://schemas.microsoft.com/office/drawing/2014/main" id="{04743EF0-0F8E-4E7D-961C-03B87BDA86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4799" y="1545822"/>
                    <a:ext cx="142414" cy="170244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23810" r="-1428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0" name="TextBox 479">
                    <a:extLst>
                      <a:ext uri="{FF2B5EF4-FFF2-40B4-BE49-F238E27FC236}">
                        <a16:creationId xmlns:a16="http://schemas.microsoft.com/office/drawing/2014/main" id="{62CACB57-534C-4144-8A14-43862E1AD3C7}"/>
                      </a:ext>
                    </a:extLst>
                  </p:cNvPr>
                  <p:cNvSpPr txBox="1"/>
                  <p:nvPr/>
                </p:nvSpPr>
                <p:spPr>
                  <a:xfrm>
                    <a:off x="5092510" y="1285398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0" name="TextBox 479">
                    <a:extLst>
                      <a:ext uri="{FF2B5EF4-FFF2-40B4-BE49-F238E27FC236}">
                        <a16:creationId xmlns:a16="http://schemas.microsoft.com/office/drawing/2014/main" id="{62CACB57-534C-4144-8A14-43862E1AD3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92510" y="1285398"/>
                    <a:ext cx="112803" cy="1650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23529" r="-35294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1" name="TextBox 480">
                    <a:extLst>
                      <a:ext uri="{FF2B5EF4-FFF2-40B4-BE49-F238E27FC236}">
                        <a16:creationId xmlns:a16="http://schemas.microsoft.com/office/drawing/2014/main" id="{CFC4FA67-8BF4-4368-95CD-5B8D1E29ECE0}"/>
                      </a:ext>
                    </a:extLst>
                  </p:cNvPr>
                  <p:cNvSpPr txBox="1"/>
                  <p:nvPr/>
                </p:nvSpPr>
                <p:spPr>
                  <a:xfrm>
                    <a:off x="5198321" y="1122116"/>
                    <a:ext cx="16716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1" name="TextBox 480">
                    <a:extLst>
                      <a:ext uri="{FF2B5EF4-FFF2-40B4-BE49-F238E27FC236}">
                        <a16:creationId xmlns:a16="http://schemas.microsoft.com/office/drawing/2014/main" id="{CFC4FA67-8BF4-4368-95CD-5B8D1E29EC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8321" y="1122116"/>
                    <a:ext cx="167160" cy="17024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16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62FDF310-E6AE-4EA3-9DFE-55FBA25350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2248" y="3001362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D15044DE-9C8E-456C-8075-3B25BB6591D8}"/>
                  </a:ext>
                </a:extLst>
              </p:cNvPr>
              <p:cNvSpPr/>
              <p:nvPr/>
            </p:nvSpPr>
            <p:spPr bwMode="auto">
              <a:xfrm>
                <a:off x="5240814" y="297344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4" name="Straight Arrow Connector 483">
                <a:extLst>
                  <a:ext uri="{FF2B5EF4-FFF2-40B4-BE49-F238E27FC236}">
                    <a16:creationId xmlns:a16="http://schemas.microsoft.com/office/drawing/2014/main" id="{F784FC84-E207-492A-A1C7-3B745BEBBB2A}"/>
                  </a:ext>
                </a:extLst>
              </p:cNvPr>
              <p:cNvCxnSpPr/>
              <p:nvPr/>
            </p:nvCxnSpPr>
            <p:spPr bwMode="auto">
              <a:xfrm>
                <a:off x="5088574" y="3145631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5" name="TextBox 484">
                    <a:extLst>
                      <a:ext uri="{FF2B5EF4-FFF2-40B4-BE49-F238E27FC236}">
                        <a16:creationId xmlns:a16="http://schemas.microsoft.com/office/drawing/2014/main" id="{512F3EAC-5DF3-4E2E-ADCA-C37D70E2456F}"/>
                      </a:ext>
                    </a:extLst>
                  </p:cNvPr>
                  <p:cNvSpPr txBox="1"/>
                  <p:nvPr/>
                </p:nvSpPr>
                <p:spPr>
                  <a:xfrm>
                    <a:off x="5111624" y="3177771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5" name="TextBox 484">
                    <a:extLst>
                      <a:ext uri="{FF2B5EF4-FFF2-40B4-BE49-F238E27FC236}">
                        <a16:creationId xmlns:a16="http://schemas.microsoft.com/office/drawing/2014/main" id="{512F3EAC-5DF3-4E2E-ADCA-C37D70E245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1624" y="3177771"/>
                    <a:ext cx="145657" cy="17024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8182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6" name="TextBox 485">
                    <a:extLst>
                      <a:ext uri="{FF2B5EF4-FFF2-40B4-BE49-F238E27FC236}">
                        <a16:creationId xmlns:a16="http://schemas.microsoft.com/office/drawing/2014/main" id="{0D4E287E-250C-497A-831D-897483FBC667}"/>
                      </a:ext>
                    </a:extLst>
                  </p:cNvPr>
                  <p:cNvSpPr txBox="1"/>
                  <p:nvPr/>
                </p:nvSpPr>
                <p:spPr>
                  <a:xfrm>
                    <a:off x="5089335" y="2917348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6" name="TextBox 485">
                    <a:extLst>
                      <a:ext uri="{FF2B5EF4-FFF2-40B4-BE49-F238E27FC236}">
                        <a16:creationId xmlns:a16="http://schemas.microsoft.com/office/drawing/2014/main" id="{0D4E287E-250C-497A-831D-897483FBC6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89335" y="2917348"/>
                    <a:ext cx="112803" cy="1650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29412" r="-29412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7" name="TextBox 486">
                    <a:extLst>
                      <a:ext uri="{FF2B5EF4-FFF2-40B4-BE49-F238E27FC236}">
                        <a16:creationId xmlns:a16="http://schemas.microsoft.com/office/drawing/2014/main" id="{0F4978B0-0D7F-422B-8F48-12ED5B2C9D7E}"/>
                      </a:ext>
                    </a:extLst>
                  </p:cNvPr>
                  <p:cNvSpPr txBox="1"/>
                  <p:nvPr/>
                </p:nvSpPr>
                <p:spPr>
                  <a:xfrm>
                    <a:off x="5195146" y="2754066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7" name="TextBox 486">
                    <a:extLst>
                      <a:ext uri="{FF2B5EF4-FFF2-40B4-BE49-F238E27FC236}">
                        <a16:creationId xmlns:a16="http://schemas.microsoft.com/office/drawing/2014/main" id="{0F4978B0-0D7F-422B-8F48-12ED5B2C9D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5146" y="2754066"/>
                    <a:ext cx="170404" cy="17024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B97BC23F-5AA9-4392-9806-1A3040324A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1454" y="4626169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A5DA16EE-D0C5-436F-9A9D-3A7C55EE3BD6}"/>
                  </a:ext>
                </a:extLst>
              </p:cNvPr>
              <p:cNvSpPr/>
              <p:nvPr/>
            </p:nvSpPr>
            <p:spPr bwMode="auto">
              <a:xfrm>
                <a:off x="5240020" y="459824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D0FC6891-E600-4F31-9FF9-A48BF69D080F}"/>
                  </a:ext>
                </a:extLst>
              </p:cNvPr>
              <p:cNvCxnSpPr/>
              <p:nvPr/>
            </p:nvCxnSpPr>
            <p:spPr bwMode="auto">
              <a:xfrm>
                <a:off x="5087780" y="477043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1" name="TextBox 490">
                    <a:extLst>
                      <a:ext uri="{FF2B5EF4-FFF2-40B4-BE49-F238E27FC236}">
                        <a16:creationId xmlns:a16="http://schemas.microsoft.com/office/drawing/2014/main" id="{87A142B1-25BB-4088-A35A-FED59EAC05D5}"/>
                      </a:ext>
                    </a:extLst>
                  </p:cNvPr>
                  <p:cNvSpPr txBox="1"/>
                  <p:nvPr/>
                </p:nvSpPr>
                <p:spPr>
                  <a:xfrm>
                    <a:off x="5110831" y="4802579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1" name="TextBox 490">
                    <a:extLst>
                      <a:ext uri="{FF2B5EF4-FFF2-40B4-BE49-F238E27FC236}">
                        <a16:creationId xmlns:a16="http://schemas.microsoft.com/office/drawing/2014/main" id="{87A142B1-25BB-4088-A35A-FED59EAC05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0831" y="4802579"/>
                    <a:ext cx="145657" cy="170244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8182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2" name="TextBox 491">
                    <a:extLst>
                      <a:ext uri="{FF2B5EF4-FFF2-40B4-BE49-F238E27FC236}">
                        <a16:creationId xmlns:a16="http://schemas.microsoft.com/office/drawing/2014/main" id="{2B916774-7B92-480C-89AA-4578926F7367}"/>
                      </a:ext>
                    </a:extLst>
                  </p:cNvPr>
                  <p:cNvSpPr txBox="1"/>
                  <p:nvPr/>
                </p:nvSpPr>
                <p:spPr>
                  <a:xfrm>
                    <a:off x="5088541" y="4542155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2" name="TextBox 491">
                    <a:extLst>
                      <a:ext uri="{FF2B5EF4-FFF2-40B4-BE49-F238E27FC236}">
                        <a16:creationId xmlns:a16="http://schemas.microsoft.com/office/drawing/2014/main" id="{2B916774-7B92-480C-89AA-4578926F73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88541" y="4542155"/>
                    <a:ext cx="112803" cy="1650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9412" r="-29412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3" name="TextBox 492">
                    <a:extLst>
                      <a:ext uri="{FF2B5EF4-FFF2-40B4-BE49-F238E27FC236}">
                        <a16:creationId xmlns:a16="http://schemas.microsoft.com/office/drawing/2014/main" id="{FC957652-4121-431E-A194-6FF20B2864C7}"/>
                      </a:ext>
                    </a:extLst>
                  </p:cNvPr>
                  <p:cNvSpPr txBox="1"/>
                  <p:nvPr/>
                </p:nvSpPr>
                <p:spPr>
                  <a:xfrm>
                    <a:off x="5194352" y="4378873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3" name="TextBox 492">
                    <a:extLst>
                      <a:ext uri="{FF2B5EF4-FFF2-40B4-BE49-F238E27FC236}">
                        <a16:creationId xmlns:a16="http://schemas.microsoft.com/office/drawing/2014/main" id="{FC957652-4121-431E-A194-6FF20B2864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4352" y="4378873"/>
                    <a:ext cx="170404" cy="17024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72D19424-F0C2-496F-B387-4F44D24704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06879" y="2381444"/>
                <a:ext cx="1792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33D5D3C5-E10E-4F55-94A7-4681472CC1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09911" y="2376488"/>
                <a:ext cx="0" cy="59293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6" name="Arc 495">
                <a:extLst>
                  <a:ext uri="{FF2B5EF4-FFF2-40B4-BE49-F238E27FC236}">
                    <a16:creationId xmlns:a16="http://schemas.microsoft.com/office/drawing/2014/main" id="{2ED5A460-24FA-4C22-B331-B7EFA8451C86}"/>
                  </a:ext>
                </a:extLst>
              </p:cNvPr>
              <p:cNvSpPr/>
              <p:nvPr/>
            </p:nvSpPr>
            <p:spPr bwMode="auto">
              <a:xfrm rot="5400000" flipH="1">
                <a:off x="5476335" y="2962283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9CAEC2C3-34EE-44B2-8F71-AB67AB8883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12293" y="3033713"/>
                <a:ext cx="0" cy="155495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A2C5D13-74D3-4E2C-984E-FEAD68E2BC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11642" y="4010220"/>
                <a:ext cx="1792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Arc 498">
                <a:extLst>
                  <a:ext uri="{FF2B5EF4-FFF2-40B4-BE49-F238E27FC236}">
                    <a16:creationId xmlns:a16="http://schemas.microsoft.com/office/drawing/2014/main" id="{9B975E0F-3041-4D06-9BB7-5D0FDDC39770}"/>
                  </a:ext>
                </a:extLst>
              </p:cNvPr>
              <p:cNvSpPr/>
              <p:nvPr/>
            </p:nvSpPr>
            <p:spPr bwMode="auto">
              <a:xfrm rot="5400000" flipH="1">
                <a:off x="5476335" y="4588678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CA27509F-3D77-4813-A354-5E754932A9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12294" y="4662489"/>
                <a:ext cx="0" cy="97393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5FB33E16-0469-4B86-8A5B-835C792023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8598" y="5638200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3701E4F3-8A68-49E4-9DA8-F0EB0BB5F2F2}"/>
                  </a:ext>
                </a:extLst>
              </p:cNvPr>
              <p:cNvSpPr/>
              <p:nvPr/>
            </p:nvSpPr>
            <p:spPr bwMode="auto">
              <a:xfrm>
                <a:off x="5247163" y="560789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21FE644F-ED63-4602-9F5F-B2E4B5E16B57}"/>
                  </a:ext>
                </a:extLst>
              </p:cNvPr>
              <p:cNvCxnSpPr/>
              <p:nvPr/>
            </p:nvCxnSpPr>
            <p:spPr bwMode="auto">
              <a:xfrm>
                <a:off x="5097305" y="578008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A4B445B8-40FC-40D4-A530-181BAB5CFEB0}"/>
                      </a:ext>
                    </a:extLst>
                  </p:cNvPr>
                  <p:cNvSpPr txBox="1"/>
                  <p:nvPr/>
                </p:nvSpPr>
                <p:spPr>
                  <a:xfrm>
                    <a:off x="5120355" y="5812227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A4B445B8-40FC-40D4-A530-181BAB5CFE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20355" y="5812227"/>
                    <a:ext cx="145657" cy="17024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23810" r="-1428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413FB57F-92F5-456A-ABE5-06D83E9DA4B6}"/>
                      </a:ext>
                    </a:extLst>
                  </p:cNvPr>
                  <p:cNvSpPr txBox="1"/>
                  <p:nvPr/>
                </p:nvSpPr>
                <p:spPr>
                  <a:xfrm>
                    <a:off x="5098066" y="5551805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413FB57F-92F5-456A-ABE5-06D83E9DA4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98066" y="5551805"/>
                    <a:ext cx="112803" cy="1650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23529" r="-3529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0347F59-397B-42F7-A8D3-0884A7E605A7}"/>
                      </a:ext>
                    </a:extLst>
                  </p:cNvPr>
                  <p:cNvSpPr txBox="1"/>
                  <p:nvPr/>
                </p:nvSpPr>
                <p:spPr>
                  <a:xfrm>
                    <a:off x="5203877" y="5388523"/>
                    <a:ext cx="164339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0347F59-397B-42F7-A8D3-0884A7E605A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3877" y="5388523"/>
                    <a:ext cx="164339" cy="170244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6000" r="-4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E20FA584-7F70-412B-91A8-3C022F08203A}"/>
                      </a:ext>
                    </a:extLst>
                  </p:cNvPr>
                  <p:cNvSpPr txBox="1"/>
                  <p:nvPr/>
                </p:nvSpPr>
                <p:spPr>
                  <a:xfrm>
                    <a:off x="5643370" y="1407630"/>
                    <a:ext cx="126551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E20FA584-7F70-412B-91A8-3C022F0820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43370" y="1407630"/>
                    <a:ext cx="126551" cy="1650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27778" r="-27778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804810C9-93D5-4D11-B8F5-9083B36D0211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059" y="1126877"/>
                    <a:ext cx="17315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804810C9-93D5-4D11-B8F5-9083B36D02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059" y="1126877"/>
                    <a:ext cx="173153" cy="17024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9231" r="-384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052EEB6A-64CF-4BD2-A847-6B3ED4732613}"/>
                      </a:ext>
                    </a:extLst>
                  </p:cNvPr>
                  <p:cNvSpPr txBox="1"/>
                  <p:nvPr/>
                </p:nvSpPr>
                <p:spPr>
                  <a:xfrm>
                    <a:off x="5643370" y="2412530"/>
                    <a:ext cx="16666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052EEB6A-64CF-4BD2-A847-6B3ED47326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43370" y="2412530"/>
                    <a:ext cx="166667" cy="1650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0833" r="-4167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98CEC0C4-EAFB-4D86-9842-D2B00C7AFF3D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059" y="2131778"/>
                    <a:ext cx="210660" cy="1663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98CEC0C4-EAFB-4D86-9842-D2B00C7AFF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059" y="2131778"/>
                    <a:ext cx="210660" cy="166322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16129" r="-3226" b="-24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4AA60906-0133-4325-BBCB-6DBF4225F07E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846" y="3041167"/>
                    <a:ext cx="13247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4AA60906-0133-4325-BBCB-6DBF4225F0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846" y="3041167"/>
                    <a:ext cx="132473" cy="1650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20000" r="-25000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963F4D9A-118A-4046-9841-54CFAEF971C0}"/>
                      </a:ext>
                    </a:extLst>
                  </p:cNvPr>
                  <p:cNvSpPr txBox="1"/>
                  <p:nvPr/>
                </p:nvSpPr>
                <p:spPr>
                  <a:xfrm>
                    <a:off x="5628534" y="2760415"/>
                    <a:ext cx="18372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963F4D9A-118A-4046-9841-54CFAEF971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28534" y="2760415"/>
                    <a:ext cx="183728" cy="170244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 l="-14286" r="-357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3BDFEEF5-BEDB-48B8-A9CF-D5BAF1CC416C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846" y="4046067"/>
                    <a:ext cx="175339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3BDFEEF5-BEDB-48B8-A9CF-D5BAF1CC416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846" y="4046067"/>
                    <a:ext cx="175339" cy="165084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 l="-15385" r="-3846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52C4A513-ED72-4E9A-B5C3-6E624C31512C}"/>
                      </a:ext>
                    </a:extLst>
                  </p:cNvPr>
                  <p:cNvSpPr txBox="1"/>
                  <p:nvPr/>
                </p:nvSpPr>
                <p:spPr>
                  <a:xfrm>
                    <a:off x="5628534" y="3765316"/>
                    <a:ext cx="223280" cy="1663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52C4A513-ED72-4E9A-B5C3-6E624C3151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28534" y="3765316"/>
                    <a:ext cx="223280" cy="166322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l="-11765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D7A6A4D1-0A7E-4E1B-801D-4666AC4C5AF9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606" y="4660417"/>
                    <a:ext cx="126058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D7A6A4D1-0A7E-4E1B-801D-4666AC4C5A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606" y="4660417"/>
                    <a:ext cx="126058" cy="1650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26316" r="-21053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DC46A233-5056-4050-A0A8-CBD12DA9C912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296" y="4379665"/>
                    <a:ext cx="17667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DC46A233-5056-4050-A0A8-CBD12DA9C9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296" y="4379665"/>
                    <a:ext cx="176678" cy="170244"/>
                  </a:xfrm>
                  <a:prstGeom prst="rect">
                    <a:avLst/>
                  </a:prstGeom>
                  <a:blipFill>
                    <a:blip r:embed="rId82"/>
                    <a:stretch>
                      <a:fillRect l="-15385" r="-769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861B53C-8046-4DA2-9791-D3B4A2043942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606" y="5665318"/>
                    <a:ext cx="170968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861B53C-8046-4DA2-9791-D3B4A20439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606" y="5665318"/>
                    <a:ext cx="170968" cy="165084"/>
                  </a:xfrm>
                  <a:prstGeom prst="rect">
                    <a:avLst/>
                  </a:prstGeom>
                  <a:blipFill>
                    <a:blip r:embed="rId83"/>
                    <a:stretch>
                      <a:fillRect l="-20000" r="-400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598FAC5-0D66-4F06-A11C-40BEA1F65BA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296" y="5384565"/>
                    <a:ext cx="219473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598FAC5-0D66-4F06-A11C-40BEA1F65B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296" y="5384565"/>
                    <a:ext cx="219473" cy="167423"/>
                  </a:xfrm>
                  <a:prstGeom prst="rect">
                    <a:avLst/>
                  </a:prstGeom>
                  <a:blipFill>
                    <a:blip r:embed="rId84"/>
                    <a:stretch>
                      <a:fillRect l="-12121" r="-3030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EB73B5F4-3EE7-4892-8DF3-422C77F3EB95}"/>
                      </a:ext>
                    </a:extLst>
                  </p:cNvPr>
                  <p:cNvSpPr txBox="1"/>
                  <p:nvPr/>
                </p:nvSpPr>
                <p:spPr>
                  <a:xfrm>
                    <a:off x="8495156" y="1429061"/>
                    <a:ext cx="118020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EB73B5F4-3EE7-4892-8DF3-422C77F3EB9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5156" y="1429061"/>
                    <a:ext cx="118020" cy="165084"/>
                  </a:xfrm>
                  <a:prstGeom prst="rect">
                    <a:avLst/>
                  </a:prstGeom>
                  <a:blipFill>
                    <a:blip r:embed="rId85"/>
                    <a:stretch>
                      <a:fillRect l="-11111" r="-1666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56A6D332-03C6-4A5D-B71B-76C3B53F3F9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844" y="1148309"/>
                    <a:ext cx="16215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56A6D332-03C6-4A5D-B71B-76C3B53F3F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844" y="1148309"/>
                    <a:ext cx="162154" cy="170244"/>
                  </a:xfrm>
                  <a:prstGeom prst="rect">
                    <a:avLst/>
                  </a:prstGeom>
                  <a:blipFill>
                    <a:blip r:embed="rId86"/>
                    <a:stretch>
                      <a:fillRect l="-1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4F18C00B-5FCC-4544-B14B-AE0D5CFB2AC0}"/>
                      </a:ext>
                    </a:extLst>
                  </p:cNvPr>
                  <p:cNvSpPr txBox="1"/>
                  <p:nvPr/>
                </p:nvSpPr>
                <p:spPr>
                  <a:xfrm>
                    <a:off x="8495156" y="2433961"/>
                    <a:ext cx="160885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4F18C00B-5FCC-4544-B14B-AE0D5CFB2A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5156" y="2433961"/>
                    <a:ext cx="160885" cy="165084"/>
                  </a:xfrm>
                  <a:prstGeom prst="rect">
                    <a:avLst/>
                  </a:prstGeom>
                  <a:blipFill>
                    <a:blip r:embed="rId87"/>
                    <a:stretch>
                      <a:fillRect l="-8333" r="-4167" b="-4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5FD7E9D-9CBE-4F24-BCB4-DA85EE6989A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844" y="2153209"/>
                    <a:ext cx="216018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5FD7E9D-9CBE-4F24-BCB4-DA85EE6989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844" y="2153209"/>
                    <a:ext cx="216018" cy="167218"/>
                  </a:xfrm>
                  <a:prstGeom prst="rect">
                    <a:avLst/>
                  </a:prstGeom>
                  <a:blipFill>
                    <a:blip r:embed="rId88"/>
                    <a:stretch>
                      <a:fillRect l="-1212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D2E9771-3FC6-4141-B695-8D5459496F4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630" y="3062598"/>
                    <a:ext cx="114142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D2E9771-3FC6-4141-B695-8D5459496F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630" y="3062598"/>
                    <a:ext cx="114142" cy="165084"/>
                  </a:xfrm>
                  <a:prstGeom prst="rect">
                    <a:avLst/>
                  </a:prstGeom>
                  <a:blipFill>
                    <a:blip r:embed="rId89"/>
                    <a:stretch>
                      <a:fillRect l="-29412" r="-29412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A9C7923E-56A9-4D90-8316-3B405ADA7CB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319" y="2781846"/>
                    <a:ext cx="174915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A9C7923E-56A9-4D90-8316-3B405ADA7C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319" y="2781846"/>
                    <a:ext cx="174915" cy="170244"/>
                  </a:xfrm>
                  <a:prstGeom prst="rect">
                    <a:avLst/>
                  </a:prstGeom>
                  <a:blipFill>
                    <a:blip r:embed="rId90"/>
                    <a:stretch>
                      <a:fillRect l="-19231" r="-384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13B642CD-DFE4-4600-80EB-71E62415ADD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630" y="4067498"/>
                    <a:ext cx="15841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13B642CD-DFE4-4600-80EB-71E62415AD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630" y="4067498"/>
                    <a:ext cx="158417" cy="165084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21739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EA336F17-E28C-4722-848D-1AB8566D3F8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319" y="3786746"/>
                    <a:ext cx="214466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EA336F17-E28C-4722-848D-1AB8566D3F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319" y="3786746"/>
                    <a:ext cx="214466" cy="167218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ABF077FA-C49E-4B13-AE39-1D6E5B8BB452}"/>
                      </a:ext>
                    </a:extLst>
                  </p:cNvPr>
                  <p:cNvSpPr txBox="1"/>
                  <p:nvPr/>
                </p:nvSpPr>
                <p:spPr>
                  <a:xfrm>
                    <a:off x="8490392" y="4681848"/>
                    <a:ext cx="10490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ABF077FA-C49E-4B13-AE39-1D6E5B8BB4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0392" y="4681848"/>
                    <a:ext cx="104907" cy="165084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2500" r="-1875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43A19503-A93A-4F0B-910D-5864327E518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081" y="4401096"/>
                    <a:ext cx="150522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43A19503-A93A-4F0B-910D-5864327E51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081" y="4401096"/>
                    <a:ext cx="150522" cy="170244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2727" r="-4545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6FF7FDF0-8B4D-435C-A551-C4BD75948EC4}"/>
                      </a:ext>
                    </a:extLst>
                  </p:cNvPr>
                  <p:cNvSpPr txBox="1"/>
                  <p:nvPr/>
                </p:nvSpPr>
                <p:spPr>
                  <a:xfrm>
                    <a:off x="8490392" y="5686748"/>
                    <a:ext cx="150169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6FF7FDF0-8B4D-435C-A551-C4BD75948E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0392" y="5686748"/>
                    <a:ext cx="150169" cy="165084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869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32FA568B-31DA-422E-BAA0-5DBD59AAC18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081" y="5405996"/>
                    <a:ext cx="20692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32FA568B-31DA-422E-BAA0-5DBD59AAC1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081" y="5405996"/>
                    <a:ext cx="206922" cy="167218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16667" r="-333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86147F60-E660-492F-A381-040CA1CA3E2B}"/>
                  </a:ext>
                </a:extLst>
              </p:cNvPr>
              <p:cNvSpPr/>
              <p:nvPr/>
            </p:nvSpPr>
            <p:spPr bwMode="auto">
              <a:xfrm>
                <a:off x="9013331" y="1348444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2" name="Straight Connector 531">
                <a:extLst>
                  <a:ext uri="{FF2B5EF4-FFF2-40B4-BE49-F238E27FC236}">
                    <a16:creationId xmlns:a16="http://schemas.microsoft.com/office/drawing/2014/main" id="{31A17D32-B3C0-4BE6-8786-589FE1C8D6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996" y="1374173"/>
                <a:ext cx="43575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3" name="Straight Connector 532">
                <a:extLst>
                  <a:ext uri="{FF2B5EF4-FFF2-40B4-BE49-F238E27FC236}">
                    <a16:creationId xmlns:a16="http://schemas.microsoft.com/office/drawing/2014/main" id="{C70685AD-C674-43C7-87FC-A009B101D7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996" y="2383823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8C4EEF50-C1AF-452C-BB27-753AE82D6C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203" y="3002948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0059C871-C5BF-4FD7-9D61-2CCCD64E8E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726171" y="2379855"/>
                <a:ext cx="0" cy="62528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9C9B60A8-8754-45A8-A15D-2275F41ABCFA}"/>
                  </a:ext>
                </a:extLst>
              </p:cNvPr>
              <p:cNvSpPr/>
              <p:nvPr/>
            </p:nvSpPr>
            <p:spPr bwMode="auto">
              <a:xfrm>
                <a:off x="9013331" y="2666069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7" name="Straight Connector 536">
                <a:extLst>
                  <a:ext uri="{FF2B5EF4-FFF2-40B4-BE49-F238E27FC236}">
                    <a16:creationId xmlns:a16="http://schemas.microsoft.com/office/drawing/2014/main" id="{F0A77C84-25FA-4DC0-B5DE-E24F73FE5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730933" y="2691798"/>
                <a:ext cx="27781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8" name="Straight Connector 537">
                <a:extLst>
                  <a:ext uri="{FF2B5EF4-FFF2-40B4-BE49-F238E27FC236}">
                    <a16:creationId xmlns:a16="http://schemas.microsoft.com/office/drawing/2014/main" id="{97B5E774-464A-48E6-AD4F-73687D284F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69821" y="4012598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9" name="Straight Connector 538">
                <a:extLst>
                  <a:ext uri="{FF2B5EF4-FFF2-40B4-BE49-F238E27FC236}">
                    <a16:creationId xmlns:a16="http://schemas.microsoft.com/office/drawing/2014/main" id="{DF433FD7-F836-4A45-A13F-4489818F83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69028" y="4631723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0" name="Straight Connector 539">
                <a:extLst>
                  <a:ext uri="{FF2B5EF4-FFF2-40B4-BE49-F238E27FC236}">
                    <a16:creationId xmlns:a16="http://schemas.microsoft.com/office/drawing/2014/main" id="{739F7551-2991-42C2-A0FE-971DC9EB62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722996" y="4008630"/>
                <a:ext cx="0" cy="62528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6B10847-5795-4140-9BC2-042A28643A51}"/>
                  </a:ext>
                </a:extLst>
              </p:cNvPr>
              <p:cNvSpPr/>
              <p:nvPr/>
            </p:nvSpPr>
            <p:spPr bwMode="auto">
              <a:xfrm>
                <a:off x="9010156" y="4294844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51693095-A876-40D9-911E-1B93C50B98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727758" y="4320573"/>
                <a:ext cx="27781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E543A7CB-ABF2-4F6A-BB16-DAC1875C5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203" y="5644548"/>
                <a:ext cx="29843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981DE798-E222-40E3-9D28-8DB9B93D76D0}"/>
                  </a:ext>
                </a:extLst>
              </p:cNvPr>
              <p:cNvSpPr/>
              <p:nvPr/>
            </p:nvSpPr>
            <p:spPr bwMode="auto">
              <a:xfrm rot="5400000" flipH="1">
                <a:off x="8834534" y="4279910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45" name="Arc 544">
                <a:extLst>
                  <a:ext uri="{FF2B5EF4-FFF2-40B4-BE49-F238E27FC236}">
                    <a16:creationId xmlns:a16="http://schemas.microsoft.com/office/drawing/2014/main" id="{B98C4A35-FA31-42E3-8A51-36D9FFE17467}"/>
                  </a:ext>
                </a:extLst>
              </p:cNvPr>
              <p:cNvSpPr/>
              <p:nvPr/>
            </p:nvSpPr>
            <p:spPr bwMode="auto">
              <a:xfrm rot="5400000" flipH="1">
                <a:off x="8834534" y="2651136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6" name="Straight Connector 545">
                <a:extLst>
                  <a:ext uri="{FF2B5EF4-FFF2-40B4-BE49-F238E27FC236}">
                    <a16:creationId xmlns:a16="http://schemas.microsoft.com/office/drawing/2014/main" id="{BC0AB254-4402-4B44-A0D5-B0498197A8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4" y="1376363"/>
                <a:ext cx="0" cy="12763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7" name="Straight Connector 546">
                <a:extLst>
                  <a:ext uri="{FF2B5EF4-FFF2-40B4-BE49-F238E27FC236}">
                    <a16:creationId xmlns:a16="http://schemas.microsoft.com/office/drawing/2014/main" id="{6BEBD4B5-A1FD-45C4-990E-46E4D5B348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5" y="2724151"/>
                <a:ext cx="0" cy="1562099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8" name="Straight Connector 547">
                <a:extLst>
                  <a:ext uri="{FF2B5EF4-FFF2-40B4-BE49-F238E27FC236}">
                    <a16:creationId xmlns:a16="http://schemas.microsoft.com/office/drawing/2014/main" id="{41F5E37D-B246-48AD-AB03-6B9CBFCCE0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5" y="4345784"/>
                <a:ext cx="0" cy="1302541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10F4026F-9865-46A3-89DC-733768B566EC}"/>
                      </a:ext>
                    </a:extLst>
                  </p:cNvPr>
                  <p:cNvSpPr txBox="1"/>
                  <p:nvPr/>
                </p:nvSpPr>
                <p:spPr>
                  <a:xfrm>
                    <a:off x="9106342" y="1302060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10F4026F-9865-46A3-89DC-733768B566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06342" y="1302060"/>
                    <a:ext cx="112803" cy="1650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29412" r="-3529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84791A3F-EB1C-4495-9F6B-78D3D60C3946}"/>
                      </a:ext>
                    </a:extLst>
                  </p:cNvPr>
                  <p:cNvSpPr txBox="1"/>
                  <p:nvPr/>
                </p:nvSpPr>
                <p:spPr>
                  <a:xfrm>
                    <a:off x="8972444" y="1135609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84791A3F-EB1C-4495-9F6B-78D3D60C39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72444" y="1135609"/>
                    <a:ext cx="170404" cy="17024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15385" r="-769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98FF07FF-B624-4451-B048-047E2D7D1A66}"/>
                      </a:ext>
                    </a:extLst>
                  </p:cNvPr>
                  <p:cNvSpPr txBox="1"/>
                  <p:nvPr/>
                </p:nvSpPr>
                <p:spPr>
                  <a:xfrm>
                    <a:off x="9117455" y="2610161"/>
                    <a:ext cx="112274" cy="1650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98FF07FF-B624-4451-B048-047E2D7D1A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17455" y="2610161"/>
                    <a:ext cx="112274" cy="1650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29412" r="-29412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64816447-3229-4F1B-9EBD-4623FDE234AA}"/>
                      </a:ext>
                    </a:extLst>
                  </p:cNvPr>
                  <p:cNvSpPr txBox="1"/>
                  <p:nvPr/>
                </p:nvSpPr>
                <p:spPr>
                  <a:xfrm>
                    <a:off x="8978794" y="2434184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64816447-3229-4F1B-9EBD-4623FDE234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78794" y="2434184"/>
                    <a:ext cx="170404" cy="170244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 l="-15385" r="-384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B9703FFB-69D9-46A5-89B0-EBBD21716210}"/>
                      </a:ext>
                    </a:extLst>
                  </p:cNvPr>
                  <p:cNvSpPr txBox="1"/>
                  <p:nvPr/>
                </p:nvSpPr>
                <p:spPr>
                  <a:xfrm>
                    <a:off x="9096817" y="4229411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B9703FFB-69D9-46A5-89B0-EBBD217162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96817" y="4229411"/>
                    <a:ext cx="112803" cy="165084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 l="-29412" r="-29412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4" name="TextBox 553">
                    <a:extLst>
                      <a:ext uri="{FF2B5EF4-FFF2-40B4-BE49-F238E27FC236}">
                        <a16:creationId xmlns:a16="http://schemas.microsoft.com/office/drawing/2014/main" id="{C43410F3-5E5F-478C-8FE4-F4D0B386DE29}"/>
                      </a:ext>
                    </a:extLst>
                  </p:cNvPr>
                  <p:cNvSpPr txBox="1"/>
                  <p:nvPr/>
                </p:nvSpPr>
                <p:spPr>
                  <a:xfrm>
                    <a:off x="8981969" y="4082009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7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4" name="TextBox 553">
                    <a:extLst>
                      <a:ext uri="{FF2B5EF4-FFF2-40B4-BE49-F238E27FC236}">
                        <a16:creationId xmlns:a16="http://schemas.microsoft.com/office/drawing/2014/main" id="{C43410F3-5E5F-478C-8FE4-F4D0B386DE2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81969" y="4082009"/>
                    <a:ext cx="170404" cy="17024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5" name="Straight Arrow Connector 554">
                <a:extLst>
                  <a:ext uri="{FF2B5EF4-FFF2-40B4-BE49-F238E27FC236}">
                    <a16:creationId xmlns:a16="http://schemas.microsoft.com/office/drawing/2014/main" id="{EA6ED6F5-AF80-4AD1-A68D-8383FFBF66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34135" y="1497012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6" name="TextBox 555">
                    <a:extLst>
                      <a:ext uri="{FF2B5EF4-FFF2-40B4-BE49-F238E27FC236}">
                        <a16:creationId xmlns:a16="http://schemas.microsoft.com/office/drawing/2014/main" id="{2683E375-DD18-4839-B744-AF74F20277F6}"/>
                      </a:ext>
                    </a:extLst>
                  </p:cNvPr>
                  <p:cNvSpPr txBox="1"/>
                  <p:nvPr/>
                </p:nvSpPr>
                <p:spPr>
                  <a:xfrm>
                    <a:off x="9033385" y="1524389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6" name="TextBox 555">
                    <a:extLst>
                      <a:ext uri="{FF2B5EF4-FFF2-40B4-BE49-F238E27FC236}">
                        <a16:creationId xmlns:a16="http://schemas.microsoft.com/office/drawing/2014/main" id="{2683E375-DD18-4839-B744-AF74F20277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33385" y="1524389"/>
                    <a:ext cx="145657" cy="17024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18182" r="-1363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31B5A084-FD76-4789-A23A-970BD4D827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43660" y="2835274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8" name="TextBox 557">
                    <a:extLst>
                      <a:ext uri="{FF2B5EF4-FFF2-40B4-BE49-F238E27FC236}">
                        <a16:creationId xmlns:a16="http://schemas.microsoft.com/office/drawing/2014/main" id="{01F52910-74F1-4FD8-A127-7D8AE08AF010}"/>
                      </a:ext>
                    </a:extLst>
                  </p:cNvPr>
                  <p:cNvSpPr txBox="1"/>
                  <p:nvPr/>
                </p:nvSpPr>
                <p:spPr>
                  <a:xfrm>
                    <a:off x="9042910" y="2862651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8" name="TextBox 557">
                    <a:extLst>
                      <a:ext uri="{FF2B5EF4-FFF2-40B4-BE49-F238E27FC236}">
                        <a16:creationId xmlns:a16="http://schemas.microsoft.com/office/drawing/2014/main" id="{01F52910-74F1-4FD8-A127-7D8AE08AF0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42910" y="2862651"/>
                    <a:ext cx="145657" cy="170244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22727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9" name="Straight Arrow Connector 558">
                <a:extLst>
                  <a:ext uri="{FF2B5EF4-FFF2-40B4-BE49-F238E27FC236}">
                    <a16:creationId xmlns:a16="http://schemas.microsoft.com/office/drawing/2014/main" id="{117A5325-4A70-4E0B-8453-26DD9AB968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43660" y="44592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0" name="TextBox 559">
                    <a:extLst>
                      <a:ext uri="{FF2B5EF4-FFF2-40B4-BE49-F238E27FC236}">
                        <a16:creationId xmlns:a16="http://schemas.microsoft.com/office/drawing/2014/main" id="{BBF7C3E9-9F7F-4478-9BA3-71C5CA1C1BEA}"/>
                      </a:ext>
                    </a:extLst>
                  </p:cNvPr>
                  <p:cNvSpPr txBox="1"/>
                  <p:nvPr/>
                </p:nvSpPr>
                <p:spPr>
                  <a:xfrm>
                    <a:off x="9042910" y="4486664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7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60" name="TextBox 559">
                    <a:extLst>
                      <a:ext uri="{FF2B5EF4-FFF2-40B4-BE49-F238E27FC236}">
                        <a16:creationId xmlns:a16="http://schemas.microsoft.com/office/drawing/2014/main" id="{BBF7C3E9-9F7F-4478-9BA3-71C5CA1C1BE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42910" y="4486664"/>
                    <a:ext cx="145657" cy="170244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22727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761" name="Group 760">
                <a:extLst>
                  <a:ext uri="{FF2B5EF4-FFF2-40B4-BE49-F238E27FC236}">
                    <a16:creationId xmlns:a16="http://schemas.microsoft.com/office/drawing/2014/main" id="{D345D4D5-555A-4994-AB3D-687338D20C46}"/>
                  </a:ext>
                </a:extLst>
              </p:cNvPr>
              <p:cNvGrpSpPr/>
              <p:nvPr/>
            </p:nvGrpSpPr>
            <p:grpSpPr>
              <a:xfrm>
                <a:off x="5690537" y="851290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A9B6B371-D570-487C-AE8E-47BFD4464A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8AF14A88-E767-4A44-8D53-43380559E7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668" name="Group 667">
                  <a:extLst>
                    <a:ext uri="{FF2B5EF4-FFF2-40B4-BE49-F238E27FC236}">
                      <a16:creationId xmlns:a16="http://schemas.microsoft.com/office/drawing/2014/main" id="{E8AC2514-0CBC-4AB8-B6E6-E6945E56EA01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693" name="Straight Connector 692">
                    <a:extLst>
                      <a:ext uri="{FF2B5EF4-FFF2-40B4-BE49-F238E27FC236}">
                        <a16:creationId xmlns:a16="http://schemas.microsoft.com/office/drawing/2014/main" id="{5D93C419-CB68-427B-8CE4-F765B113EB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4" name="Straight Connector 693">
                    <a:extLst>
                      <a:ext uri="{FF2B5EF4-FFF2-40B4-BE49-F238E27FC236}">
                        <a16:creationId xmlns:a16="http://schemas.microsoft.com/office/drawing/2014/main" id="{A2E2FD7B-B40F-4F2D-8243-EB19E0F9DD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5" name="Straight Connector 694">
                    <a:extLst>
                      <a:ext uri="{FF2B5EF4-FFF2-40B4-BE49-F238E27FC236}">
                        <a16:creationId xmlns:a16="http://schemas.microsoft.com/office/drawing/2014/main" id="{D0EFDC98-56D7-47B8-A38C-5279F0F583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6" name="Straight Connector 695">
                    <a:extLst>
                      <a:ext uri="{FF2B5EF4-FFF2-40B4-BE49-F238E27FC236}">
                        <a16:creationId xmlns:a16="http://schemas.microsoft.com/office/drawing/2014/main" id="{515FDAC7-4661-4BA0-B314-F314D26524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7" name="Straight Connector 696">
                    <a:extLst>
                      <a:ext uri="{FF2B5EF4-FFF2-40B4-BE49-F238E27FC236}">
                        <a16:creationId xmlns:a16="http://schemas.microsoft.com/office/drawing/2014/main" id="{23D70330-45C1-4A85-9163-88B5D51480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8" name="Straight Connector 697">
                    <a:extLst>
                      <a:ext uri="{FF2B5EF4-FFF2-40B4-BE49-F238E27FC236}">
                        <a16:creationId xmlns:a16="http://schemas.microsoft.com/office/drawing/2014/main" id="{D58ECFC2-8BC3-4C12-8D86-CC7BA83FEE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9" name="Straight Connector 698">
                    <a:extLst>
                      <a:ext uri="{FF2B5EF4-FFF2-40B4-BE49-F238E27FC236}">
                        <a16:creationId xmlns:a16="http://schemas.microsoft.com/office/drawing/2014/main" id="{52E03D8D-4ECD-462A-BFEE-1724309D48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00" name="Straight Connector 699">
                    <a:extLst>
                      <a:ext uri="{FF2B5EF4-FFF2-40B4-BE49-F238E27FC236}">
                        <a16:creationId xmlns:a16="http://schemas.microsoft.com/office/drawing/2014/main" id="{9CBA76E1-91AC-490C-9779-7F3F5CFAA5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701" name="Arc 700">
                    <a:extLst>
                      <a:ext uri="{FF2B5EF4-FFF2-40B4-BE49-F238E27FC236}">
                        <a16:creationId xmlns:a16="http://schemas.microsoft.com/office/drawing/2014/main" id="{E8EA3EA4-1B7F-40B3-B549-0995A1943E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Arc 701">
                    <a:extLst>
                      <a:ext uri="{FF2B5EF4-FFF2-40B4-BE49-F238E27FC236}">
                        <a16:creationId xmlns:a16="http://schemas.microsoft.com/office/drawing/2014/main" id="{84652770-9AFE-4CBC-B97F-E0473CFC21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3" name="Arc 702">
                    <a:extLst>
                      <a:ext uri="{FF2B5EF4-FFF2-40B4-BE49-F238E27FC236}">
                        <a16:creationId xmlns:a16="http://schemas.microsoft.com/office/drawing/2014/main" id="{22BA4DD5-DBF5-4185-A848-1A6E3A2CEFC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4" name="Arc 703">
                    <a:extLst>
                      <a:ext uri="{FF2B5EF4-FFF2-40B4-BE49-F238E27FC236}">
                        <a16:creationId xmlns:a16="http://schemas.microsoft.com/office/drawing/2014/main" id="{2286E28C-4D16-45D7-9311-D946B7E6D22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9" name="Group 668">
                  <a:extLst>
                    <a:ext uri="{FF2B5EF4-FFF2-40B4-BE49-F238E27FC236}">
                      <a16:creationId xmlns:a16="http://schemas.microsoft.com/office/drawing/2014/main" id="{85249ADE-DBC4-48A9-AFED-32D8C6A7012A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35C6DCE5-55DE-49ED-A9C6-4CAB87F7AB4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C270DD7E-7189-4AB3-9660-63D7D56AD7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AD8F497D-DC39-491D-BA67-6BC50C8550E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7DF77824-2D8F-43B7-B6E6-6AE83BEBEC0A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70" name="Rectangle 669">
                  <a:extLst>
                    <a:ext uri="{FF2B5EF4-FFF2-40B4-BE49-F238E27FC236}">
                      <a16:creationId xmlns:a16="http://schemas.microsoft.com/office/drawing/2014/main" id="{4A9902CF-D3DF-4C3E-829C-71448BC61CC1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671" name="Straight Connector 670">
                  <a:extLst>
                    <a:ext uri="{FF2B5EF4-FFF2-40B4-BE49-F238E27FC236}">
                      <a16:creationId xmlns:a16="http://schemas.microsoft.com/office/drawing/2014/main" id="{B3A8ED92-FE55-4758-B844-E96170EECA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2" name="Straight Connector 671">
                  <a:extLst>
                    <a:ext uri="{FF2B5EF4-FFF2-40B4-BE49-F238E27FC236}">
                      <a16:creationId xmlns:a16="http://schemas.microsoft.com/office/drawing/2014/main" id="{DA0D287F-28E3-4476-B32D-A82C62748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3" name="Straight Connector 672">
                  <a:extLst>
                    <a:ext uri="{FF2B5EF4-FFF2-40B4-BE49-F238E27FC236}">
                      <a16:creationId xmlns:a16="http://schemas.microsoft.com/office/drawing/2014/main" id="{3F64D77A-2030-43D3-820B-DBC6AAA1B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DE7899A1-B670-49CA-A5EF-AD74DC4C4147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DA73D74B-6042-4B13-BB04-353CD731A2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D09CD052-10D2-44A8-8F66-E07E9D8BFC6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E0B71EF2-8A91-459F-A87B-0F5E40CA84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58866A59-4D1C-4D7E-B6C4-C385DA61C2B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75" name="Rectangle 674">
                  <a:extLst>
                    <a:ext uri="{FF2B5EF4-FFF2-40B4-BE49-F238E27FC236}">
                      <a16:creationId xmlns:a16="http://schemas.microsoft.com/office/drawing/2014/main" id="{07A4B53C-A2E9-4361-B661-6C2BB0780E03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676" name="Straight Connector 675">
                  <a:extLst>
                    <a:ext uri="{FF2B5EF4-FFF2-40B4-BE49-F238E27FC236}">
                      <a16:creationId xmlns:a16="http://schemas.microsoft.com/office/drawing/2014/main" id="{E633E456-E2E2-42B0-BA6A-B07109290D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7" name="Straight Connector 676">
                  <a:extLst>
                    <a:ext uri="{FF2B5EF4-FFF2-40B4-BE49-F238E27FC236}">
                      <a16:creationId xmlns:a16="http://schemas.microsoft.com/office/drawing/2014/main" id="{1202FA62-D450-4A2D-81B3-76A3C2C4F3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8" name="Straight Connector 677">
                  <a:extLst>
                    <a:ext uri="{FF2B5EF4-FFF2-40B4-BE49-F238E27FC236}">
                      <a16:creationId xmlns:a16="http://schemas.microsoft.com/office/drawing/2014/main" id="{24717EC2-EBF3-403A-A385-9C8D012194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FE591A91-9733-486B-ACFF-DA3C4CE44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93ED30C6-AA1F-40E4-90D7-98C41F6F3F1A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C406BABE-27B8-4D6E-94CA-AB375CF612AB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AB9D16BE-90A6-4224-AA69-AAF138931FAE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Oval 682">
                  <a:extLst>
                    <a:ext uri="{FF2B5EF4-FFF2-40B4-BE49-F238E27FC236}">
                      <a16:creationId xmlns:a16="http://schemas.microsoft.com/office/drawing/2014/main" id="{A37C6F2B-CE2E-430D-8A0A-CD5C90A669F2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4" name="TextBox 683">
                      <a:extLst>
                        <a:ext uri="{FF2B5EF4-FFF2-40B4-BE49-F238E27FC236}">
                          <a16:creationId xmlns:a16="http://schemas.microsoft.com/office/drawing/2014/main" id="{18016717-33F4-499A-B440-E3AB3D6A3FD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82615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684" name="TextBox 683">
                      <a:extLst>
                        <a:ext uri="{FF2B5EF4-FFF2-40B4-BE49-F238E27FC236}">
                          <a16:creationId xmlns:a16="http://schemas.microsoft.com/office/drawing/2014/main" id="{18016717-33F4-499A-B440-E3AB3D6A3FD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82615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658" name="Straight Arrow Connector 657">
                  <a:extLst>
                    <a:ext uri="{FF2B5EF4-FFF2-40B4-BE49-F238E27FC236}">
                      <a16:creationId xmlns:a16="http://schemas.microsoft.com/office/drawing/2014/main" id="{4BFC351D-67D5-4328-B491-135DAA5BB78E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59" name="Straight Arrow Connector 658">
                  <a:extLst>
                    <a:ext uri="{FF2B5EF4-FFF2-40B4-BE49-F238E27FC236}">
                      <a16:creationId xmlns:a16="http://schemas.microsoft.com/office/drawing/2014/main" id="{2983C3D9-D33E-4F85-A44A-D82C671A8588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60" name="Straight Arrow Connector 659">
                  <a:extLst>
                    <a:ext uri="{FF2B5EF4-FFF2-40B4-BE49-F238E27FC236}">
                      <a16:creationId xmlns:a16="http://schemas.microsoft.com/office/drawing/2014/main" id="{BDC76DDC-A3FD-4B8D-920A-D4E6BE30B7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61" name="Straight Arrow Connector 660">
                  <a:extLst>
                    <a:ext uri="{FF2B5EF4-FFF2-40B4-BE49-F238E27FC236}">
                      <a16:creationId xmlns:a16="http://schemas.microsoft.com/office/drawing/2014/main" id="{27B610D7-D32A-449A-87E2-4880DADD68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2" name="TextBox 661">
                      <a:extLst>
                        <a:ext uri="{FF2B5EF4-FFF2-40B4-BE49-F238E27FC236}">
                          <a16:creationId xmlns:a16="http://schemas.microsoft.com/office/drawing/2014/main" id="{0275AC7E-37BE-448C-800B-529754782C2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40058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𝑤𝐴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2" name="TextBox 661">
                      <a:extLst>
                        <a:ext uri="{FF2B5EF4-FFF2-40B4-BE49-F238E27FC236}">
                          <a16:creationId xmlns:a16="http://schemas.microsoft.com/office/drawing/2014/main" id="{0275AC7E-37BE-448C-800B-529754782C2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40058" cy="170244"/>
                    </a:xfrm>
                    <a:prstGeom prst="rect">
                      <a:avLst/>
                    </a:prstGeom>
                    <a:blipFill>
                      <a:blip r:embed="rId107"/>
                      <a:stretch>
                        <a:fillRect l="-11111" r="-5556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3" name="TextBox 662">
                      <a:extLst>
                        <a:ext uri="{FF2B5EF4-FFF2-40B4-BE49-F238E27FC236}">
                          <a16:creationId xmlns:a16="http://schemas.microsoft.com/office/drawing/2014/main" id="{48C1AD99-7A21-49B0-9740-8E8DFE41AA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88423" cy="16707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3" name="TextBox 662">
                      <a:extLst>
                        <a:ext uri="{FF2B5EF4-FFF2-40B4-BE49-F238E27FC236}">
                          <a16:creationId xmlns:a16="http://schemas.microsoft.com/office/drawing/2014/main" id="{48C1AD99-7A21-49B0-9740-8E8DFE41AAE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88423" cy="167079"/>
                    </a:xfrm>
                    <a:prstGeom prst="rect">
                      <a:avLst/>
                    </a:prstGeom>
                    <a:blipFill>
                      <a:blip r:embed="rId108"/>
                      <a:stretch>
                        <a:fillRect l="-11628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4" name="TextBox 663">
                      <a:extLst>
                        <a:ext uri="{FF2B5EF4-FFF2-40B4-BE49-F238E27FC236}">
                          <a16:creationId xmlns:a16="http://schemas.microsoft.com/office/drawing/2014/main" id="{14C9E099-43B9-4AB0-B626-A7104538E69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62779" y="1461208"/>
                      <a:ext cx="201150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𝑤𝑎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4" name="TextBox 663">
                      <a:extLst>
                        <a:ext uri="{FF2B5EF4-FFF2-40B4-BE49-F238E27FC236}">
                          <a16:creationId xmlns:a16="http://schemas.microsoft.com/office/drawing/2014/main" id="{14C9E099-43B9-4AB0-B626-A7104538E69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62779" y="1461208"/>
                      <a:ext cx="201150" cy="170244"/>
                    </a:xfrm>
                    <a:prstGeom prst="rect">
                      <a:avLst/>
                    </a:prstGeom>
                    <a:blipFill>
                      <a:blip r:embed="rId109"/>
                      <a:stretch>
                        <a:fillRect l="-23333" r="-6667" b="-769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5" name="TextBox 664">
                      <a:extLst>
                        <a:ext uri="{FF2B5EF4-FFF2-40B4-BE49-F238E27FC236}">
                          <a16:creationId xmlns:a16="http://schemas.microsoft.com/office/drawing/2014/main" id="{0131D57D-207F-4256-8AF7-AD2E93C3A6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86732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5" name="TextBox 664">
                      <a:extLst>
                        <a:ext uri="{FF2B5EF4-FFF2-40B4-BE49-F238E27FC236}">
                          <a16:creationId xmlns:a16="http://schemas.microsoft.com/office/drawing/2014/main" id="{0131D57D-207F-4256-8AF7-AD2E93C3A65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86732" cy="167218"/>
                    </a:xfrm>
                    <a:prstGeom prst="rect">
                      <a:avLst/>
                    </a:prstGeom>
                    <a:blipFill>
                      <a:blip r:embed="rId110"/>
                      <a:stretch>
                        <a:fillRect l="-9302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6D1F7233-47C1-4409-B4F4-692F26D859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08" name="Group 707">
                  <a:extLst>
                    <a:ext uri="{FF2B5EF4-FFF2-40B4-BE49-F238E27FC236}">
                      <a16:creationId xmlns:a16="http://schemas.microsoft.com/office/drawing/2014/main" id="{06D948AE-F26D-4969-830A-162FF6374AAA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709" name="Arc 708">
                    <a:extLst>
                      <a:ext uri="{FF2B5EF4-FFF2-40B4-BE49-F238E27FC236}">
                        <a16:creationId xmlns:a16="http://schemas.microsoft.com/office/drawing/2014/main" id="{1A667460-788C-43DA-BCDD-11826CB0EE2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0" name="Arc 709">
                    <a:extLst>
                      <a:ext uri="{FF2B5EF4-FFF2-40B4-BE49-F238E27FC236}">
                        <a16:creationId xmlns:a16="http://schemas.microsoft.com/office/drawing/2014/main" id="{D1C2F3D1-99E8-4929-9B1F-90881485AFE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1" name="Arc 710">
                    <a:extLst>
                      <a:ext uri="{FF2B5EF4-FFF2-40B4-BE49-F238E27FC236}">
                        <a16:creationId xmlns:a16="http://schemas.microsoft.com/office/drawing/2014/main" id="{15FACA17-C3E4-422A-9016-E63372E3EBD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2" name="Arc 711">
                    <a:extLst>
                      <a:ext uri="{FF2B5EF4-FFF2-40B4-BE49-F238E27FC236}">
                        <a16:creationId xmlns:a16="http://schemas.microsoft.com/office/drawing/2014/main" id="{CBBE7E97-E2E7-48B0-9136-AB612F8EF63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13" name="Rectangle 712">
                  <a:extLst>
                    <a:ext uri="{FF2B5EF4-FFF2-40B4-BE49-F238E27FC236}">
                      <a16:creationId xmlns:a16="http://schemas.microsoft.com/office/drawing/2014/main" id="{77B56D5D-3424-4175-A918-9EAB119A026A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08790814-65F2-4F72-AC1E-A86B6DBCA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5F7FC33F-DDA5-4603-AC83-2DB1841687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9F51D3D4-B2B3-4545-84E4-9292271B0C15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717" name="Arc 716">
                    <a:extLst>
                      <a:ext uri="{FF2B5EF4-FFF2-40B4-BE49-F238E27FC236}">
                        <a16:creationId xmlns:a16="http://schemas.microsoft.com/office/drawing/2014/main" id="{B29F3D38-3A49-4AC3-9348-1564ED0EF76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8" name="Arc 717">
                    <a:extLst>
                      <a:ext uri="{FF2B5EF4-FFF2-40B4-BE49-F238E27FC236}">
                        <a16:creationId xmlns:a16="http://schemas.microsoft.com/office/drawing/2014/main" id="{50D70A27-C953-417A-B05B-6309D352636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9" name="Arc 718">
                    <a:extLst>
                      <a:ext uri="{FF2B5EF4-FFF2-40B4-BE49-F238E27FC236}">
                        <a16:creationId xmlns:a16="http://schemas.microsoft.com/office/drawing/2014/main" id="{6861EAB4-B8D7-4688-B967-305F561841F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20" name="Arc 719">
                    <a:extLst>
                      <a:ext uri="{FF2B5EF4-FFF2-40B4-BE49-F238E27FC236}">
                        <a16:creationId xmlns:a16="http://schemas.microsoft.com/office/drawing/2014/main" id="{6423238E-F220-411A-BF49-28E73CD376E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21" name="Rectangle 720">
                  <a:extLst>
                    <a:ext uri="{FF2B5EF4-FFF2-40B4-BE49-F238E27FC236}">
                      <a16:creationId xmlns:a16="http://schemas.microsoft.com/office/drawing/2014/main" id="{20841D49-D4DE-4EDC-A323-BE76B0006E47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8934F4AF-E0AC-427F-931A-83A28BFFE4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23" name="TextBox 722">
                      <a:extLst>
                        <a:ext uri="{FF2B5EF4-FFF2-40B4-BE49-F238E27FC236}">
                          <a16:creationId xmlns:a16="http://schemas.microsoft.com/office/drawing/2014/main" id="{6128E07D-3562-4FA2-ADC6-00F8605D3CA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23" name="TextBox 722">
                      <a:extLst>
                        <a:ext uri="{FF2B5EF4-FFF2-40B4-BE49-F238E27FC236}">
                          <a16:creationId xmlns:a16="http://schemas.microsoft.com/office/drawing/2014/main" id="{6128E07D-3562-4FA2-ADC6-00F8605D3CA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434" r="-9434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4707AC02-FF6E-422E-8FDF-F5756480CF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16DA7F1D-571C-49C4-A250-602925453FC0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728" name="Straight Connector 727">
                    <a:extLst>
                      <a:ext uri="{FF2B5EF4-FFF2-40B4-BE49-F238E27FC236}">
                        <a16:creationId xmlns:a16="http://schemas.microsoft.com/office/drawing/2014/main" id="{2696D22F-B3EF-4397-8A7F-A7E9EB259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1" name="Straight Connector 730">
                    <a:extLst>
                      <a:ext uri="{FF2B5EF4-FFF2-40B4-BE49-F238E27FC236}">
                        <a16:creationId xmlns:a16="http://schemas.microsoft.com/office/drawing/2014/main" id="{0F0435CC-873C-467C-953F-ED8F8386F9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3" name="Straight Connector 732">
                    <a:extLst>
                      <a:ext uri="{FF2B5EF4-FFF2-40B4-BE49-F238E27FC236}">
                        <a16:creationId xmlns:a16="http://schemas.microsoft.com/office/drawing/2014/main" id="{B4508E66-A556-409E-9691-FF811FFD9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4" name="Straight Connector 733">
                    <a:extLst>
                      <a:ext uri="{FF2B5EF4-FFF2-40B4-BE49-F238E27FC236}">
                        <a16:creationId xmlns:a16="http://schemas.microsoft.com/office/drawing/2014/main" id="{807BB874-670F-40B2-89BA-0A04BE66B5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5" name="Straight Connector 734">
                    <a:extLst>
                      <a:ext uri="{FF2B5EF4-FFF2-40B4-BE49-F238E27FC236}">
                        <a16:creationId xmlns:a16="http://schemas.microsoft.com/office/drawing/2014/main" id="{9543B492-3BD7-423A-8AD9-5057A81D6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148C0F67-C688-422A-941F-8A37A2DD95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7" name="Straight Connector 736">
                    <a:extLst>
                      <a:ext uri="{FF2B5EF4-FFF2-40B4-BE49-F238E27FC236}">
                        <a16:creationId xmlns:a16="http://schemas.microsoft.com/office/drawing/2014/main" id="{86D8495A-6392-4987-83A4-CD66126E31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093E7DBF-6CD7-4CB7-8386-DE04F4006BC5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740" name="Straight Connector 739">
                    <a:extLst>
                      <a:ext uri="{FF2B5EF4-FFF2-40B4-BE49-F238E27FC236}">
                        <a16:creationId xmlns:a16="http://schemas.microsoft.com/office/drawing/2014/main" id="{7F4886B1-1482-498F-B6D2-4460C55AAF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1" name="Straight Connector 740">
                    <a:extLst>
                      <a:ext uri="{FF2B5EF4-FFF2-40B4-BE49-F238E27FC236}">
                        <a16:creationId xmlns:a16="http://schemas.microsoft.com/office/drawing/2014/main" id="{E1F6A0CF-67AC-4901-B4AC-B97C79103D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2" name="Straight Connector 741">
                    <a:extLst>
                      <a:ext uri="{FF2B5EF4-FFF2-40B4-BE49-F238E27FC236}">
                        <a16:creationId xmlns:a16="http://schemas.microsoft.com/office/drawing/2014/main" id="{7D49B15B-4C14-4769-9479-0F468867C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3" name="Straight Connector 742">
                    <a:extLst>
                      <a:ext uri="{FF2B5EF4-FFF2-40B4-BE49-F238E27FC236}">
                        <a16:creationId xmlns:a16="http://schemas.microsoft.com/office/drawing/2014/main" id="{7F629839-A41E-4997-BDFD-3A59400C5E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4" name="Straight Connector 743">
                    <a:extLst>
                      <a:ext uri="{FF2B5EF4-FFF2-40B4-BE49-F238E27FC236}">
                        <a16:creationId xmlns:a16="http://schemas.microsoft.com/office/drawing/2014/main" id="{96EC92CA-C715-4A8F-A913-71731DDE18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5" name="Straight Connector 744">
                    <a:extLst>
                      <a:ext uri="{FF2B5EF4-FFF2-40B4-BE49-F238E27FC236}">
                        <a16:creationId xmlns:a16="http://schemas.microsoft.com/office/drawing/2014/main" id="{E8D557AE-7C0D-46E7-A454-1D018B9342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6" name="Straight Connector 745">
                    <a:extLst>
                      <a:ext uri="{FF2B5EF4-FFF2-40B4-BE49-F238E27FC236}">
                        <a16:creationId xmlns:a16="http://schemas.microsoft.com/office/drawing/2014/main" id="{BDD11DF3-4328-4597-AA2B-7A1134D5A6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7" name="TextBox 746">
                      <a:extLst>
                        <a:ext uri="{FF2B5EF4-FFF2-40B4-BE49-F238E27FC236}">
                          <a16:creationId xmlns:a16="http://schemas.microsoft.com/office/drawing/2014/main" id="{1A1CD951-D1F3-42F9-BFA4-5B1C7A0898A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496334" cy="19906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7" name="TextBox 746">
                      <a:extLst>
                        <a:ext uri="{FF2B5EF4-FFF2-40B4-BE49-F238E27FC236}">
                          <a16:creationId xmlns:a16="http://schemas.microsoft.com/office/drawing/2014/main" id="{1A1CD951-D1F3-42F9-BFA4-5B1C7A0898A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496334" cy="199065"/>
                    </a:xfrm>
                    <a:prstGeom prst="rect">
                      <a:avLst/>
                    </a:prstGeom>
                    <a:blipFill>
                      <a:blip r:embed="rId112"/>
                      <a:stretch>
                        <a:fillRect l="-4054" r="-5405" b="-3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8" name="TextBox 747">
                      <a:extLst>
                        <a:ext uri="{FF2B5EF4-FFF2-40B4-BE49-F238E27FC236}">
                          <a16:creationId xmlns:a16="http://schemas.microsoft.com/office/drawing/2014/main" id="{E6FF86B3-1DFB-401B-BCAD-134DA7D06D0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6301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8" name="TextBox 747">
                      <a:extLst>
                        <a:ext uri="{FF2B5EF4-FFF2-40B4-BE49-F238E27FC236}">
                          <a16:creationId xmlns:a16="http://schemas.microsoft.com/office/drawing/2014/main" id="{E6FF86B3-1DFB-401B-BCAD-134DA7D06D0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63014" cy="180975"/>
                    </a:xfrm>
                    <a:prstGeom prst="rect">
                      <a:avLst/>
                    </a:prstGeom>
                    <a:blipFill>
                      <a:blip r:embed="rId113"/>
                      <a:stretch>
                        <a:fillRect l="-7407" r="-7407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9" name="TextBox 748">
                      <a:extLst>
                        <a:ext uri="{FF2B5EF4-FFF2-40B4-BE49-F238E27FC236}">
                          <a16:creationId xmlns:a16="http://schemas.microsoft.com/office/drawing/2014/main" id="{B71A54E0-3672-445E-958E-D539E81F328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01289" y="1513280"/>
                      <a:ext cx="428017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9" name="TextBox 748">
                      <a:extLst>
                        <a:ext uri="{FF2B5EF4-FFF2-40B4-BE49-F238E27FC236}">
                          <a16:creationId xmlns:a16="http://schemas.microsoft.com/office/drawing/2014/main" id="{B71A54E0-3672-445E-958E-D539E81F328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01289" y="1513280"/>
                      <a:ext cx="428017" cy="180975"/>
                    </a:xfrm>
                    <a:prstGeom prst="rect">
                      <a:avLst/>
                    </a:prstGeom>
                    <a:blipFill>
                      <a:blip r:embed="rId114"/>
                      <a:stretch>
                        <a:fillRect l="-6250" r="-6250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3" name="TextBox 752">
                      <a:extLst>
                        <a:ext uri="{FF2B5EF4-FFF2-40B4-BE49-F238E27FC236}">
                          <a16:creationId xmlns:a16="http://schemas.microsoft.com/office/drawing/2014/main" id="{D42B3599-AB83-43A5-9989-AD683847757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2671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3" name="TextBox 752">
                      <a:extLst>
                        <a:ext uri="{FF2B5EF4-FFF2-40B4-BE49-F238E27FC236}">
                          <a16:creationId xmlns:a16="http://schemas.microsoft.com/office/drawing/2014/main" id="{D42B3599-AB83-43A5-9989-AD683847757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2671" cy="1015339"/>
                    </a:xfrm>
                    <a:prstGeom prst="rect">
                      <a:avLst/>
                    </a:prstGeom>
                    <a:blipFill>
                      <a:blip r:embed="rId115"/>
                      <a:stretch>
                        <a:fillRect l="-312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4" name="TextBox 753">
                      <a:extLst>
                        <a:ext uri="{FF2B5EF4-FFF2-40B4-BE49-F238E27FC236}">
                          <a16:creationId xmlns:a16="http://schemas.microsoft.com/office/drawing/2014/main" id="{F750943A-4C8C-424C-BFA6-E7FF66A9BEE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31684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4" name="TextBox 753">
                      <a:extLst>
                        <a:ext uri="{FF2B5EF4-FFF2-40B4-BE49-F238E27FC236}">
                          <a16:creationId xmlns:a16="http://schemas.microsoft.com/office/drawing/2014/main" id="{F750943A-4C8C-424C-BFA6-E7FF66A9BEE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31684" cy="1015339"/>
                    </a:xfrm>
                    <a:prstGeom prst="rect">
                      <a:avLst/>
                    </a:prstGeom>
                    <a:blipFill>
                      <a:blip r:embed="rId116"/>
                      <a:stretch>
                        <a:fillRect l="-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5" name="TextBox 754">
                      <a:extLst>
                        <a:ext uri="{FF2B5EF4-FFF2-40B4-BE49-F238E27FC236}">
                          <a16:creationId xmlns:a16="http://schemas.microsoft.com/office/drawing/2014/main" id="{85C15205-1DC0-4F35-9AD6-23A9584B721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5" name="TextBox 754">
                      <a:extLst>
                        <a:ext uri="{FF2B5EF4-FFF2-40B4-BE49-F238E27FC236}">
                          <a16:creationId xmlns:a16="http://schemas.microsoft.com/office/drawing/2014/main" id="{85C15205-1DC0-4F35-9AD6-23A9584B721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17"/>
                      <a:stretch>
                        <a:fillRect l="-1911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7" name="TextBox 756">
                      <a:extLst>
                        <a:ext uri="{FF2B5EF4-FFF2-40B4-BE49-F238E27FC236}">
                          <a16:creationId xmlns:a16="http://schemas.microsoft.com/office/drawing/2014/main" id="{519F7CBC-51F2-48D7-AEBF-A283FB3690A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66328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7" name="TextBox 756">
                      <a:extLst>
                        <a:ext uri="{FF2B5EF4-FFF2-40B4-BE49-F238E27FC236}">
                          <a16:creationId xmlns:a16="http://schemas.microsoft.com/office/drawing/2014/main" id="{519F7CBC-51F2-48D7-AEBF-A283FB3690A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66328" cy="180975"/>
                    </a:xfrm>
                    <a:prstGeom prst="rect">
                      <a:avLst/>
                    </a:prstGeom>
                    <a:blipFill>
                      <a:blip r:embed="rId118"/>
                      <a:stretch>
                        <a:fillRect l="-9259" r="-740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58" name="Straight Arrow Connector 757">
                  <a:extLst>
                    <a:ext uri="{FF2B5EF4-FFF2-40B4-BE49-F238E27FC236}">
                      <a16:creationId xmlns:a16="http://schemas.microsoft.com/office/drawing/2014/main" id="{3DC55258-8E1B-4C44-A5DE-B705087BA1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59" name="Straight Arrow Connector 758">
                  <a:extLst>
                    <a:ext uri="{FF2B5EF4-FFF2-40B4-BE49-F238E27FC236}">
                      <a16:creationId xmlns:a16="http://schemas.microsoft.com/office/drawing/2014/main" id="{30DAA4BE-0753-43F4-A302-92E0B40C0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60" name="Straight Arrow Connector 759">
                  <a:extLst>
                    <a:ext uri="{FF2B5EF4-FFF2-40B4-BE49-F238E27FC236}">
                      <a16:creationId xmlns:a16="http://schemas.microsoft.com/office/drawing/2014/main" id="{08CF5811-38BC-4F4F-BBA6-A95A63BBEA32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  <p:grpSp>
            <p:nvGrpSpPr>
              <p:cNvPr id="762" name="Group 761">
                <a:extLst>
                  <a:ext uri="{FF2B5EF4-FFF2-40B4-BE49-F238E27FC236}">
                    <a16:creationId xmlns:a16="http://schemas.microsoft.com/office/drawing/2014/main" id="{AFA9A9D2-9D78-4922-A442-E46C21212EE7}"/>
                  </a:ext>
                </a:extLst>
              </p:cNvPr>
              <p:cNvGrpSpPr/>
              <p:nvPr/>
            </p:nvGrpSpPr>
            <p:grpSpPr>
              <a:xfrm>
                <a:off x="5682599" y="2484827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763" name="Straight Connector 762">
                  <a:extLst>
                    <a:ext uri="{FF2B5EF4-FFF2-40B4-BE49-F238E27FC236}">
                      <a16:creationId xmlns:a16="http://schemas.microsoft.com/office/drawing/2014/main" id="{EECC1DEB-2BA1-4E3C-8A4B-A5C38A510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4" name="Straight Connector 763">
                  <a:extLst>
                    <a:ext uri="{FF2B5EF4-FFF2-40B4-BE49-F238E27FC236}">
                      <a16:creationId xmlns:a16="http://schemas.microsoft.com/office/drawing/2014/main" id="{006F9942-DB78-4F58-8E7E-84D23EA5B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65" name="Group 764">
                  <a:extLst>
                    <a:ext uri="{FF2B5EF4-FFF2-40B4-BE49-F238E27FC236}">
                      <a16:creationId xmlns:a16="http://schemas.microsoft.com/office/drawing/2014/main" id="{29FA11C3-93D9-484A-821A-E34E724BD0D9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842" name="Straight Connector 841">
                    <a:extLst>
                      <a:ext uri="{FF2B5EF4-FFF2-40B4-BE49-F238E27FC236}">
                        <a16:creationId xmlns:a16="http://schemas.microsoft.com/office/drawing/2014/main" id="{D87DF7A6-6335-4405-B3A6-60B11C8588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3" name="Straight Connector 842">
                    <a:extLst>
                      <a:ext uri="{FF2B5EF4-FFF2-40B4-BE49-F238E27FC236}">
                        <a16:creationId xmlns:a16="http://schemas.microsoft.com/office/drawing/2014/main" id="{6587F7DF-3127-4A65-AB62-40232113D6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4" name="Straight Connector 843">
                    <a:extLst>
                      <a:ext uri="{FF2B5EF4-FFF2-40B4-BE49-F238E27FC236}">
                        <a16:creationId xmlns:a16="http://schemas.microsoft.com/office/drawing/2014/main" id="{6A044DCF-92B9-4C26-85B5-526E7FCAD6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5" name="Straight Connector 844">
                    <a:extLst>
                      <a:ext uri="{FF2B5EF4-FFF2-40B4-BE49-F238E27FC236}">
                        <a16:creationId xmlns:a16="http://schemas.microsoft.com/office/drawing/2014/main" id="{0DBC63D0-A3B8-4C9D-9439-0FACFA4E8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6" name="Straight Connector 845">
                    <a:extLst>
                      <a:ext uri="{FF2B5EF4-FFF2-40B4-BE49-F238E27FC236}">
                        <a16:creationId xmlns:a16="http://schemas.microsoft.com/office/drawing/2014/main" id="{68A2E177-4904-4DEB-A93C-466178D1A0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7" name="Straight Connector 846">
                    <a:extLst>
                      <a:ext uri="{FF2B5EF4-FFF2-40B4-BE49-F238E27FC236}">
                        <a16:creationId xmlns:a16="http://schemas.microsoft.com/office/drawing/2014/main" id="{68F9C326-1FFA-4F32-BCD4-5FC2AB553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8" name="Straight Connector 847">
                    <a:extLst>
                      <a:ext uri="{FF2B5EF4-FFF2-40B4-BE49-F238E27FC236}">
                        <a16:creationId xmlns:a16="http://schemas.microsoft.com/office/drawing/2014/main" id="{7E1F3710-D95A-4BD6-9D78-1BD042D08F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9" name="Straight Connector 848">
                    <a:extLst>
                      <a:ext uri="{FF2B5EF4-FFF2-40B4-BE49-F238E27FC236}">
                        <a16:creationId xmlns:a16="http://schemas.microsoft.com/office/drawing/2014/main" id="{68714CB7-379A-4250-8BAD-A7B17BE31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850" name="Arc 849">
                    <a:extLst>
                      <a:ext uri="{FF2B5EF4-FFF2-40B4-BE49-F238E27FC236}">
                        <a16:creationId xmlns:a16="http://schemas.microsoft.com/office/drawing/2014/main" id="{C8B4D6A3-6506-4F8E-838B-BE5E47D74EE5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1" name="Arc 850">
                    <a:extLst>
                      <a:ext uri="{FF2B5EF4-FFF2-40B4-BE49-F238E27FC236}">
                        <a16:creationId xmlns:a16="http://schemas.microsoft.com/office/drawing/2014/main" id="{71F21573-2E0E-4082-B35A-42E42882963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2" name="Arc 851">
                    <a:extLst>
                      <a:ext uri="{FF2B5EF4-FFF2-40B4-BE49-F238E27FC236}">
                        <a16:creationId xmlns:a16="http://schemas.microsoft.com/office/drawing/2014/main" id="{3B676FC8-E868-409C-9148-17FA949FEB9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Arc 852">
                    <a:extLst>
                      <a:ext uri="{FF2B5EF4-FFF2-40B4-BE49-F238E27FC236}">
                        <a16:creationId xmlns:a16="http://schemas.microsoft.com/office/drawing/2014/main" id="{CD376D77-4372-4412-B2E2-1AC7628E748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66" name="Group 765">
                  <a:extLst>
                    <a:ext uri="{FF2B5EF4-FFF2-40B4-BE49-F238E27FC236}">
                      <a16:creationId xmlns:a16="http://schemas.microsoft.com/office/drawing/2014/main" id="{C4D880BC-6185-431D-B21B-B9A391AE4D78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8" name="Arc 837">
                    <a:extLst>
                      <a:ext uri="{FF2B5EF4-FFF2-40B4-BE49-F238E27FC236}">
                        <a16:creationId xmlns:a16="http://schemas.microsoft.com/office/drawing/2014/main" id="{E5040E5E-0D43-40DA-84B0-70763DC231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9" name="Arc 838">
                    <a:extLst>
                      <a:ext uri="{FF2B5EF4-FFF2-40B4-BE49-F238E27FC236}">
                        <a16:creationId xmlns:a16="http://schemas.microsoft.com/office/drawing/2014/main" id="{4D016666-A20D-4AA6-9659-8E8F01BA781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0" name="Arc 839">
                    <a:extLst>
                      <a:ext uri="{FF2B5EF4-FFF2-40B4-BE49-F238E27FC236}">
                        <a16:creationId xmlns:a16="http://schemas.microsoft.com/office/drawing/2014/main" id="{2EA7BC86-8A9B-46C7-9232-B678A211136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1" name="Arc 840">
                    <a:extLst>
                      <a:ext uri="{FF2B5EF4-FFF2-40B4-BE49-F238E27FC236}">
                        <a16:creationId xmlns:a16="http://schemas.microsoft.com/office/drawing/2014/main" id="{E18C2987-B799-4114-B4CF-4FC4304D27A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67" name="Rectangle 766">
                  <a:extLst>
                    <a:ext uri="{FF2B5EF4-FFF2-40B4-BE49-F238E27FC236}">
                      <a16:creationId xmlns:a16="http://schemas.microsoft.com/office/drawing/2014/main" id="{F73765F5-5EA0-4DDC-BC50-24B6F7F3A85B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68" name="Straight Connector 767">
                  <a:extLst>
                    <a:ext uri="{FF2B5EF4-FFF2-40B4-BE49-F238E27FC236}">
                      <a16:creationId xmlns:a16="http://schemas.microsoft.com/office/drawing/2014/main" id="{C324ED8C-AC03-452D-83CC-6CAE5BCE36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9" name="Straight Connector 768">
                  <a:extLst>
                    <a:ext uri="{FF2B5EF4-FFF2-40B4-BE49-F238E27FC236}">
                      <a16:creationId xmlns:a16="http://schemas.microsoft.com/office/drawing/2014/main" id="{634C3C36-B33A-4EF6-A869-DB67562681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C441FAF5-7991-45B1-91E5-9152D97D27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C1FCAD9F-15FB-4AA3-837D-48EC45842ABD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4" name="Arc 833">
                    <a:extLst>
                      <a:ext uri="{FF2B5EF4-FFF2-40B4-BE49-F238E27FC236}">
                        <a16:creationId xmlns:a16="http://schemas.microsoft.com/office/drawing/2014/main" id="{199A4A64-5449-47FA-A590-449522AFAC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5" name="Arc 834">
                    <a:extLst>
                      <a:ext uri="{FF2B5EF4-FFF2-40B4-BE49-F238E27FC236}">
                        <a16:creationId xmlns:a16="http://schemas.microsoft.com/office/drawing/2014/main" id="{17FF8340-EAE5-466D-85A1-76AD2B1E2D6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6" name="Arc 835">
                    <a:extLst>
                      <a:ext uri="{FF2B5EF4-FFF2-40B4-BE49-F238E27FC236}">
                        <a16:creationId xmlns:a16="http://schemas.microsoft.com/office/drawing/2014/main" id="{76349D0D-85E0-40D7-8E11-9CB4229AA32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7" name="Arc 836">
                    <a:extLst>
                      <a:ext uri="{FF2B5EF4-FFF2-40B4-BE49-F238E27FC236}">
                        <a16:creationId xmlns:a16="http://schemas.microsoft.com/office/drawing/2014/main" id="{88B0C953-484B-4DD4-BDCD-E1450BC3F3C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2" name="Rectangle 771">
                  <a:extLst>
                    <a:ext uri="{FF2B5EF4-FFF2-40B4-BE49-F238E27FC236}">
                      <a16:creationId xmlns:a16="http://schemas.microsoft.com/office/drawing/2014/main" id="{5C6DEF13-767F-4EE8-8C1F-075AF2E0694E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8231697B-A6D1-4059-8360-548D99B6C2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6A9A9B8F-258C-47E5-95F3-41E2A7A114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450BABF7-9A3A-4860-9301-E2B794C9F3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22179368-0246-49CA-8F8E-E4BA6FE681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465ED4E9-4E25-48EA-A3FC-45738DDD86D9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710A128F-BE5A-424A-B094-4EA5CF54BE65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C2A3D4A8-E204-4E8A-B136-4B0D8E2A2DF8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7B55B54-A1A0-4B00-A15A-0FA50518D78E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1" name="TextBox 780">
                      <a:extLst>
                        <a:ext uri="{FF2B5EF4-FFF2-40B4-BE49-F238E27FC236}">
                          <a16:creationId xmlns:a16="http://schemas.microsoft.com/office/drawing/2014/main" id="{E8F1DEF2-C7F4-4598-8CEC-3C01DAA4B35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91064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81" name="TextBox 780">
                      <a:extLst>
                        <a:ext uri="{FF2B5EF4-FFF2-40B4-BE49-F238E27FC236}">
                          <a16:creationId xmlns:a16="http://schemas.microsoft.com/office/drawing/2014/main" id="{E8F1DEF2-C7F4-4598-8CEC-3C01DAA4B35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91064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379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82" name="Straight Arrow Connector 781">
                  <a:extLst>
                    <a:ext uri="{FF2B5EF4-FFF2-40B4-BE49-F238E27FC236}">
                      <a16:creationId xmlns:a16="http://schemas.microsoft.com/office/drawing/2014/main" id="{EECABDBB-0F7C-4086-8EC4-89BBE4E2C7A2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3" name="Straight Arrow Connector 782">
                  <a:extLst>
                    <a:ext uri="{FF2B5EF4-FFF2-40B4-BE49-F238E27FC236}">
                      <a16:creationId xmlns:a16="http://schemas.microsoft.com/office/drawing/2014/main" id="{26E08343-90D3-4779-A7B3-867394463798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4" name="Straight Arrow Connector 783">
                  <a:extLst>
                    <a:ext uri="{FF2B5EF4-FFF2-40B4-BE49-F238E27FC236}">
                      <a16:creationId xmlns:a16="http://schemas.microsoft.com/office/drawing/2014/main" id="{B13FE2A0-B1DA-41F7-82D1-26980C92A9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5" name="Straight Arrow Connector 784">
                  <a:extLst>
                    <a:ext uri="{FF2B5EF4-FFF2-40B4-BE49-F238E27FC236}">
                      <a16:creationId xmlns:a16="http://schemas.microsoft.com/office/drawing/2014/main" id="{B99DBD82-FD17-4F8A-990A-2CA6FF37E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6" name="TextBox 785">
                      <a:extLst>
                        <a:ext uri="{FF2B5EF4-FFF2-40B4-BE49-F238E27FC236}">
                          <a16:creationId xmlns:a16="http://schemas.microsoft.com/office/drawing/2014/main" id="{1CD4C528-165E-4E43-8EFF-59A0DD8765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43584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𝑤𝐵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6" name="TextBox 785">
                      <a:extLst>
                        <a:ext uri="{FF2B5EF4-FFF2-40B4-BE49-F238E27FC236}">
                          <a16:creationId xmlns:a16="http://schemas.microsoft.com/office/drawing/2014/main" id="{1CD4C528-165E-4E43-8EFF-59A0DD87658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43584" cy="170244"/>
                    </a:xfrm>
                    <a:prstGeom prst="rect">
                      <a:avLst/>
                    </a:prstGeom>
                    <a:blipFill>
                      <a:blip r:embed="rId119"/>
                      <a:stretch>
                        <a:fillRect l="-13889" r="-2778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7" name="TextBox 786">
                      <a:extLst>
                        <a:ext uri="{FF2B5EF4-FFF2-40B4-BE49-F238E27FC236}">
                          <a16:creationId xmlns:a16="http://schemas.microsoft.com/office/drawing/2014/main" id="{8C25FAE2-F8DD-4E5B-BFC9-FC6F8EC0A34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93993" cy="16707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7" name="TextBox 786">
                      <a:extLst>
                        <a:ext uri="{FF2B5EF4-FFF2-40B4-BE49-F238E27FC236}">
                          <a16:creationId xmlns:a16="http://schemas.microsoft.com/office/drawing/2014/main" id="{8C25FAE2-F8DD-4E5B-BFC9-FC6F8EC0A34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93993" cy="167079"/>
                    </a:xfrm>
                    <a:prstGeom prst="rect">
                      <a:avLst/>
                    </a:prstGeom>
                    <a:blipFill>
                      <a:blip r:embed="rId120"/>
                      <a:stretch>
                        <a:fillRect l="-9091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8" name="TextBox 787">
                      <a:extLst>
                        <a:ext uri="{FF2B5EF4-FFF2-40B4-BE49-F238E27FC236}">
                          <a16:creationId xmlns:a16="http://schemas.microsoft.com/office/drawing/2014/main" id="{CBD9C9F5-228C-497B-B4AF-C4817548C19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27606" y="1461208"/>
                      <a:ext cx="234771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𝑤𝑏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8" name="TextBox 787">
                      <a:extLst>
                        <a:ext uri="{FF2B5EF4-FFF2-40B4-BE49-F238E27FC236}">
                          <a16:creationId xmlns:a16="http://schemas.microsoft.com/office/drawing/2014/main" id="{CBD9C9F5-228C-497B-B4AF-C4817548C19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27606" y="1461208"/>
                      <a:ext cx="234771" cy="170244"/>
                    </a:xfrm>
                    <a:prstGeom prst="rect">
                      <a:avLst/>
                    </a:prstGeom>
                    <a:blipFill>
                      <a:blip r:embed="rId121"/>
                      <a:stretch>
                        <a:fillRect l="-14286" r="-2857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9" name="TextBox 788">
                      <a:extLst>
                        <a:ext uri="{FF2B5EF4-FFF2-40B4-BE49-F238E27FC236}">
                          <a16:creationId xmlns:a16="http://schemas.microsoft.com/office/drawing/2014/main" id="{3C029AB8-1531-4D76-93F4-35BBEC819DA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85179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9" name="TextBox 788">
                      <a:extLst>
                        <a:ext uri="{FF2B5EF4-FFF2-40B4-BE49-F238E27FC236}">
                          <a16:creationId xmlns:a16="http://schemas.microsoft.com/office/drawing/2014/main" id="{3C029AB8-1531-4D76-93F4-35BBEC819DA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85179" cy="167218"/>
                    </a:xfrm>
                    <a:prstGeom prst="rect">
                      <a:avLst/>
                    </a:prstGeom>
                    <a:blipFill>
                      <a:blip r:embed="rId122"/>
                      <a:stretch>
                        <a:fillRect l="-9302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90" name="Straight Connector 789">
                  <a:extLst>
                    <a:ext uri="{FF2B5EF4-FFF2-40B4-BE49-F238E27FC236}">
                      <a16:creationId xmlns:a16="http://schemas.microsoft.com/office/drawing/2014/main" id="{0C2AB999-90BA-494A-AB8D-0841AB6870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03D064C5-0914-4327-B623-30453A746ED4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0" name="Arc 829">
                    <a:extLst>
                      <a:ext uri="{FF2B5EF4-FFF2-40B4-BE49-F238E27FC236}">
                        <a16:creationId xmlns:a16="http://schemas.microsoft.com/office/drawing/2014/main" id="{01171A07-7C00-4522-ACE3-78FB42150D2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1" name="Arc 830">
                    <a:extLst>
                      <a:ext uri="{FF2B5EF4-FFF2-40B4-BE49-F238E27FC236}">
                        <a16:creationId xmlns:a16="http://schemas.microsoft.com/office/drawing/2014/main" id="{EF256D36-C327-4639-A0AE-8D77E4A9D5EA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2" name="Arc 831">
                    <a:extLst>
                      <a:ext uri="{FF2B5EF4-FFF2-40B4-BE49-F238E27FC236}">
                        <a16:creationId xmlns:a16="http://schemas.microsoft.com/office/drawing/2014/main" id="{3724EC5D-0AD9-415F-863E-C92A77C8FC4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3" name="Arc 832">
                    <a:extLst>
                      <a:ext uri="{FF2B5EF4-FFF2-40B4-BE49-F238E27FC236}">
                        <a16:creationId xmlns:a16="http://schemas.microsoft.com/office/drawing/2014/main" id="{52D08327-E9B6-4447-BE3C-67527B19EA2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92" name="Rectangle 791">
                  <a:extLst>
                    <a:ext uri="{FF2B5EF4-FFF2-40B4-BE49-F238E27FC236}">
                      <a16:creationId xmlns:a16="http://schemas.microsoft.com/office/drawing/2014/main" id="{D70B59A3-9B5C-401B-9953-1A8F5745569E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93" name="Straight Connector 792">
                  <a:extLst>
                    <a:ext uri="{FF2B5EF4-FFF2-40B4-BE49-F238E27FC236}">
                      <a16:creationId xmlns:a16="http://schemas.microsoft.com/office/drawing/2014/main" id="{225AE1AA-BE87-4A08-8854-6A1069FC0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4" name="Straight Connector 793">
                  <a:extLst>
                    <a:ext uri="{FF2B5EF4-FFF2-40B4-BE49-F238E27FC236}">
                      <a16:creationId xmlns:a16="http://schemas.microsoft.com/office/drawing/2014/main" id="{75B3E154-A9F3-4BD7-95BE-141EA28070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A8875442-1CAD-4B57-9E54-8ED79DDBDD11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26" name="Arc 825">
                    <a:extLst>
                      <a:ext uri="{FF2B5EF4-FFF2-40B4-BE49-F238E27FC236}">
                        <a16:creationId xmlns:a16="http://schemas.microsoft.com/office/drawing/2014/main" id="{614D58E2-543F-4195-9F8E-C397FA0EF87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7" name="Arc 826">
                    <a:extLst>
                      <a:ext uri="{FF2B5EF4-FFF2-40B4-BE49-F238E27FC236}">
                        <a16:creationId xmlns:a16="http://schemas.microsoft.com/office/drawing/2014/main" id="{DE8290B2-AE86-4702-A8C4-4C55FEF9ECC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8" name="Arc 827">
                    <a:extLst>
                      <a:ext uri="{FF2B5EF4-FFF2-40B4-BE49-F238E27FC236}">
                        <a16:creationId xmlns:a16="http://schemas.microsoft.com/office/drawing/2014/main" id="{07A9A113-AD16-4182-9228-23B6BA54328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9" name="Arc 828">
                    <a:extLst>
                      <a:ext uri="{FF2B5EF4-FFF2-40B4-BE49-F238E27FC236}">
                        <a16:creationId xmlns:a16="http://schemas.microsoft.com/office/drawing/2014/main" id="{9313BF0E-EE80-465A-BDF2-AAE4536497C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96" name="Rectangle 795">
                  <a:extLst>
                    <a:ext uri="{FF2B5EF4-FFF2-40B4-BE49-F238E27FC236}">
                      <a16:creationId xmlns:a16="http://schemas.microsoft.com/office/drawing/2014/main" id="{8C3D7A78-EFDD-4536-9555-459B7A0F5983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97" name="Straight Connector 796">
                  <a:extLst>
                    <a:ext uri="{FF2B5EF4-FFF2-40B4-BE49-F238E27FC236}">
                      <a16:creationId xmlns:a16="http://schemas.microsoft.com/office/drawing/2014/main" id="{12F822D8-1C54-4830-ADCE-C9BF19AFC6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98" name="TextBox 797">
                      <a:extLst>
                        <a:ext uri="{FF2B5EF4-FFF2-40B4-BE49-F238E27FC236}">
                          <a16:creationId xmlns:a16="http://schemas.microsoft.com/office/drawing/2014/main" id="{73BAFB13-A72B-41E1-9FF4-CF19A9A0AA3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98" name="TextBox 797">
                      <a:extLst>
                        <a:ext uri="{FF2B5EF4-FFF2-40B4-BE49-F238E27FC236}">
                          <a16:creationId xmlns:a16="http://schemas.microsoft.com/office/drawing/2014/main" id="{73BAFB13-A72B-41E1-9FF4-CF19A9A0AA3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434" r="-9434" b="-1379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99" name="Straight Connector 798">
                  <a:extLst>
                    <a:ext uri="{FF2B5EF4-FFF2-40B4-BE49-F238E27FC236}">
                      <a16:creationId xmlns:a16="http://schemas.microsoft.com/office/drawing/2014/main" id="{F9AA63D6-832F-41DA-8E82-F39B3A8B3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00" name="Group 799">
                  <a:extLst>
                    <a:ext uri="{FF2B5EF4-FFF2-40B4-BE49-F238E27FC236}">
                      <a16:creationId xmlns:a16="http://schemas.microsoft.com/office/drawing/2014/main" id="{BFEE1B0F-EF1D-49F1-AE71-E3827DA2E3A0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819" name="Straight Connector 818">
                    <a:extLst>
                      <a:ext uri="{FF2B5EF4-FFF2-40B4-BE49-F238E27FC236}">
                        <a16:creationId xmlns:a16="http://schemas.microsoft.com/office/drawing/2014/main" id="{C94B09E6-893C-425F-873A-1B3DB042D1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0" name="Straight Connector 819">
                    <a:extLst>
                      <a:ext uri="{FF2B5EF4-FFF2-40B4-BE49-F238E27FC236}">
                        <a16:creationId xmlns:a16="http://schemas.microsoft.com/office/drawing/2014/main" id="{642DBE1C-D862-426F-8275-DC35F4928C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1" name="Straight Connector 820">
                    <a:extLst>
                      <a:ext uri="{FF2B5EF4-FFF2-40B4-BE49-F238E27FC236}">
                        <a16:creationId xmlns:a16="http://schemas.microsoft.com/office/drawing/2014/main" id="{CF0A9CC1-BD2D-4CE1-BA2A-5170E27786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2" name="Straight Connector 821">
                    <a:extLst>
                      <a:ext uri="{FF2B5EF4-FFF2-40B4-BE49-F238E27FC236}">
                        <a16:creationId xmlns:a16="http://schemas.microsoft.com/office/drawing/2014/main" id="{D7318A9D-2B41-4DEB-92D4-80EAEAB4BA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3" name="Straight Connector 822">
                    <a:extLst>
                      <a:ext uri="{FF2B5EF4-FFF2-40B4-BE49-F238E27FC236}">
                        <a16:creationId xmlns:a16="http://schemas.microsoft.com/office/drawing/2014/main" id="{4A7A627C-2D2C-4D36-BAF3-237D32BBDA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4" name="Straight Connector 823">
                    <a:extLst>
                      <a:ext uri="{FF2B5EF4-FFF2-40B4-BE49-F238E27FC236}">
                        <a16:creationId xmlns:a16="http://schemas.microsoft.com/office/drawing/2014/main" id="{DDE40906-FC62-40A6-87E6-31005D582A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5" name="Straight Connector 824">
                    <a:extLst>
                      <a:ext uri="{FF2B5EF4-FFF2-40B4-BE49-F238E27FC236}">
                        <a16:creationId xmlns:a16="http://schemas.microsoft.com/office/drawing/2014/main" id="{0AD135E6-971D-44A5-B744-F6CFDCB9CD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801" name="Group 800">
                  <a:extLst>
                    <a:ext uri="{FF2B5EF4-FFF2-40B4-BE49-F238E27FC236}">
                      <a16:creationId xmlns:a16="http://schemas.microsoft.com/office/drawing/2014/main" id="{A3C38B94-DEE6-4670-94DF-A9D91187C59D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812" name="Straight Connector 811">
                    <a:extLst>
                      <a:ext uri="{FF2B5EF4-FFF2-40B4-BE49-F238E27FC236}">
                        <a16:creationId xmlns:a16="http://schemas.microsoft.com/office/drawing/2014/main" id="{2B79F778-FC16-4505-B3A1-6BB5507FF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3" name="Straight Connector 812">
                    <a:extLst>
                      <a:ext uri="{FF2B5EF4-FFF2-40B4-BE49-F238E27FC236}">
                        <a16:creationId xmlns:a16="http://schemas.microsoft.com/office/drawing/2014/main" id="{46FE841E-A798-4918-ACCE-495C672742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4" name="Straight Connector 813">
                    <a:extLst>
                      <a:ext uri="{FF2B5EF4-FFF2-40B4-BE49-F238E27FC236}">
                        <a16:creationId xmlns:a16="http://schemas.microsoft.com/office/drawing/2014/main" id="{7D78BEEE-5780-4A8E-BC3B-96C4CC4B6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5" name="Straight Connector 814">
                    <a:extLst>
                      <a:ext uri="{FF2B5EF4-FFF2-40B4-BE49-F238E27FC236}">
                        <a16:creationId xmlns:a16="http://schemas.microsoft.com/office/drawing/2014/main" id="{B111B80A-AE20-44CB-A399-8CCEB3DBEF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6" name="Straight Connector 815">
                    <a:extLst>
                      <a:ext uri="{FF2B5EF4-FFF2-40B4-BE49-F238E27FC236}">
                        <a16:creationId xmlns:a16="http://schemas.microsoft.com/office/drawing/2014/main" id="{685D4ED4-F10A-401F-B700-F8B301826F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7" name="Straight Connector 816">
                    <a:extLst>
                      <a:ext uri="{FF2B5EF4-FFF2-40B4-BE49-F238E27FC236}">
                        <a16:creationId xmlns:a16="http://schemas.microsoft.com/office/drawing/2014/main" id="{7EAA0D06-4A49-4CAA-838E-7D94D59153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8" name="Straight Connector 817">
                    <a:extLst>
                      <a:ext uri="{FF2B5EF4-FFF2-40B4-BE49-F238E27FC236}">
                        <a16:creationId xmlns:a16="http://schemas.microsoft.com/office/drawing/2014/main" id="{FC42F4EA-60B6-4EF9-BB8B-7B72D0E92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9CCA963A-FA99-4CF5-B3D4-276A650C4C5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517696" cy="20250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9CCA963A-FA99-4CF5-B3D4-276A650C4C5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517696" cy="202504"/>
                    </a:xfrm>
                    <a:prstGeom prst="rect">
                      <a:avLst/>
                    </a:prstGeom>
                    <a:blipFill>
                      <a:blip r:embed="rId123"/>
                      <a:stretch>
                        <a:fillRect l="-2597" r="-3896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3" name="TextBox 802">
                      <a:extLst>
                        <a:ext uri="{FF2B5EF4-FFF2-40B4-BE49-F238E27FC236}">
                          <a16:creationId xmlns:a16="http://schemas.microsoft.com/office/drawing/2014/main" id="{F70A66FE-F991-43D5-8F64-DC1EFE0DAE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7358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3" name="TextBox 802">
                      <a:extLst>
                        <a:ext uri="{FF2B5EF4-FFF2-40B4-BE49-F238E27FC236}">
                          <a16:creationId xmlns:a16="http://schemas.microsoft.com/office/drawing/2014/main" id="{F70A66FE-F991-43D5-8F64-DC1EFE0DAEE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73589" cy="180975"/>
                    </a:xfrm>
                    <a:prstGeom prst="rect">
                      <a:avLst/>
                    </a:prstGeom>
                    <a:blipFill>
                      <a:blip r:embed="rId124"/>
                      <a:stretch>
                        <a:fillRect l="-8929" r="-535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4" name="TextBox 803">
                      <a:extLst>
                        <a:ext uri="{FF2B5EF4-FFF2-40B4-BE49-F238E27FC236}">
                          <a16:creationId xmlns:a16="http://schemas.microsoft.com/office/drawing/2014/main" id="{BEEEE3CF-7D40-4A89-B0BF-FAE7080C692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22235" y="1513280"/>
                      <a:ext cx="43527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4" name="TextBox 803">
                      <a:extLst>
                        <a:ext uri="{FF2B5EF4-FFF2-40B4-BE49-F238E27FC236}">
                          <a16:creationId xmlns:a16="http://schemas.microsoft.com/office/drawing/2014/main" id="{BEEEE3CF-7D40-4A89-B0BF-FAE7080C692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22235" y="1513280"/>
                      <a:ext cx="435279" cy="180975"/>
                    </a:xfrm>
                    <a:prstGeom prst="rect">
                      <a:avLst/>
                    </a:prstGeom>
                    <a:blipFill>
                      <a:blip r:embed="rId125"/>
                      <a:stretch>
                        <a:fillRect l="-6154" r="-6154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5" name="TextBox 804">
                      <a:extLst>
                        <a:ext uri="{FF2B5EF4-FFF2-40B4-BE49-F238E27FC236}">
                          <a16:creationId xmlns:a16="http://schemas.microsoft.com/office/drawing/2014/main" id="{0EC0AF58-CB18-4D3C-B132-3F57077449A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7112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5" name="TextBox 804">
                      <a:extLst>
                        <a:ext uri="{FF2B5EF4-FFF2-40B4-BE49-F238E27FC236}">
                          <a16:creationId xmlns:a16="http://schemas.microsoft.com/office/drawing/2014/main" id="{0EC0AF58-CB18-4D3C-B132-3F57077449A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7112" cy="1015339"/>
                    </a:xfrm>
                    <a:prstGeom prst="rect">
                      <a:avLst/>
                    </a:prstGeom>
                    <a:blipFill>
                      <a:blip r:embed="rId126"/>
                      <a:stretch>
                        <a:fillRect l="-30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6" name="TextBox 805">
                      <a:extLst>
                        <a:ext uri="{FF2B5EF4-FFF2-40B4-BE49-F238E27FC236}">
                          <a16:creationId xmlns:a16="http://schemas.microsoft.com/office/drawing/2014/main" id="{0983A5A4-786F-4D7B-8FB4-9A359DE7DF8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29146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6" name="TextBox 805">
                      <a:extLst>
                        <a:ext uri="{FF2B5EF4-FFF2-40B4-BE49-F238E27FC236}">
                          <a16:creationId xmlns:a16="http://schemas.microsoft.com/office/drawing/2014/main" id="{0983A5A4-786F-4D7B-8FB4-9A359DE7DF8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29146" cy="1015339"/>
                    </a:xfrm>
                    <a:prstGeom prst="rect">
                      <a:avLst/>
                    </a:prstGeom>
                    <a:blipFill>
                      <a:blip r:embed="rId127"/>
                      <a:stretch>
                        <a:fillRect l="-1563" r="-156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7" name="TextBox 806">
                      <a:extLst>
                        <a:ext uri="{FF2B5EF4-FFF2-40B4-BE49-F238E27FC236}">
                          <a16:creationId xmlns:a16="http://schemas.microsoft.com/office/drawing/2014/main" id="{6ED3A26C-0160-43BA-8BB8-C1A145D0283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7" name="TextBox 806">
                      <a:extLst>
                        <a:ext uri="{FF2B5EF4-FFF2-40B4-BE49-F238E27FC236}">
                          <a16:creationId xmlns:a16="http://schemas.microsoft.com/office/drawing/2014/main" id="{6ED3A26C-0160-43BA-8BB8-C1A145D0283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28"/>
                      <a:stretch>
                        <a:fillRect l="-1911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8" name="TextBox 807">
                      <a:extLst>
                        <a:ext uri="{FF2B5EF4-FFF2-40B4-BE49-F238E27FC236}">
                          <a16:creationId xmlns:a16="http://schemas.microsoft.com/office/drawing/2014/main" id="{199530CC-C176-40B3-9C71-BDB7A763471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64776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8" name="TextBox 807">
                      <a:extLst>
                        <a:ext uri="{FF2B5EF4-FFF2-40B4-BE49-F238E27FC236}">
                          <a16:creationId xmlns:a16="http://schemas.microsoft.com/office/drawing/2014/main" id="{199530CC-C176-40B3-9C71-BDB7A763471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64776" cy="180975"/>
                    </a:xfrm>
                    <a:prstGeom prst="rect">
                      <a:avLst/>
                    </a:prstGeom>
                    <a:blipFill>
                      <a:blip r:embed="rId129"/>
                      <a:stretch>
                        <a:fillRect l="-7273" r="-5455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09" name="Straight Arrow Connector 808">
                  <a:extLst>
                    <a:ext uri="{FF2B5EF4-FFF2-40B4-BE49-F238E27FC236}">
                      <a16:creationId xmlns:a16="http://schemas.microsoft.com/office/drawing/2014/main" id="{FE38F1E2-200A-45E3-9305-53E22FE77A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10" name="Straight Arrow Connector 809">
                  <a:extLst>
                    <a:ext uri="{FF2B5EF4-FFF2-40B4-BE49-F238E27FC236}">
                      <a16:creationId xmlns:a16="http://schemas.microsoft.com/office/drawing/2014/main" id="{9BCC9E3A-3D1E-4954-B308-582E96A211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11" name="Straight Arrow Connector 810">
                  <a:extLst>
                    <a:ext uri="{FF2B5EF4-FFF2-40B4-BE49-F238E27FC236}">
                      <a16:creationId xmlns:a16="http://schemas.microsoft.com/office/drawing/2014/main" id="{15A5BC7E-BAB9-487E-8820-4C4CADC3913A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  <p:grpSp>
            <p:nvGrpSpPr>
              <p:cNvPr id="854" name="Group 853">
                <a:extLst>
                  <a:ext uri="{FF2B5EF4-FFF2-40B4-BE49-F238E27FC236}">
                    <a16:creationId xmlns:a16="http://schemas.microsoft.com/office/drawing/2014/main" id="{66FF5E19-42FD-4F16-B3FE-73B3E5F514C1}"/>
                  </a:ext>
                </a:extLst>
              </p:cNvPr>
              <p:cNvGrpSpPr/>
              <p:nvPr/>
            </p:nvGrpSpPr>
            <p:grpSpPr>
              <a:xfrm>
                <a:off x="5681012" y="4108840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855" name="Straight Connector 854">
                  <a:extLst>
                    <a:ext uri="{FF2B5EF4-FFF2-40B4-BE49-F238E27FC236}">
                      <a16:creationId xmlns:a16="http://schemas.microsoft.com/office/drawing/2014/main" id="{DD4B78A9-EE4D-4AE1-BD83-D1AD89754F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56" name="Straight Connector 855">
                  <a:extLst>
                    <a:ext uri="{FF2B5EF4-FFF2-40B4-BE49-F238E27FC236}">
                      <a16:creationId xmlns:a16="http://schemas.microsoft.com/office/drawing/2014/main" id="{6637044A-F39E-4253-B4AE-E4B7121B9C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57" name="Group 856">
                  <a:extLst>
                    <a:ext uri="{FF2B5EF4-FFF2-40B4-BE49-F238E27FC236}">
                      <a16:creationId xmlns:a16="http://schemas.microsoft.com/office/drawing/2014/main" id="{A5BA8CFC-B81A-4ED2-9489-B6D9BCA10F48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934" name="Straight Connector 933">
                    <a:extLst>
                      <a:ext uri="{FF2B5EF4-FFF2-40B4-BE49-F238E27FC236}">
                        <a16:creationId xmlns:a16="http://schemas.microsoft.com/office/drawing/2014/main" id="{4FA7BCA5-C230-4A12-846A-3348AFC2EE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5" name="Straight Connector 934">
                    <a:extLst>
                      <a:ext uri="{FF2B5EF4-FFF2-40B4-BE49-F238E27FC236}">
                        <a16:creationId xmlns:a16="http://schemas.microsoft.com/office/drawing/2014/main" id="{7787ED2E-9E4E-4B60-9420-0788B932D9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6" name="Straight Connector 935">
                    <a:extLst>
                      <a:ext uri="{FF2B5EF4-FFF2-40B4-BE49-F238E27FC236}">
                        <a16:creationId xmlns:a16="http://schemas.microsoft.com/office/drawing/2014/main" id="{E07BBDA2-2A36-45F3-8C09-34813313A2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7" name="Straight Connector 936">
                    <a:extLst>
                      <a:ext uri="{FF2B5EF4-FFF2-40B4-BE49-F238E27FC236}">
                        <a16:creationId xmlns:a16="http://schemas.microsoft.com/office/drawing/2014/main" id="{D5EE6F4B-8FB3-4A2D-B001-ECC788C1B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8" name="Straight Connector 937">
                    <a:extLst>
                      <a:ext uri="{FF2B5EF4-FFF2-40B4-BE49-F238E27FC236}">
                        <a16:creationId xmlns:a16="http://schemas.microsoft.com/office/drawing/2014/main" id="{4287DD6D-BE37-4599-A7E4-AF18D7C1B0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9" name="Straight Connector 938">
                    <a:extLst>
                      <a:ext uri="{FF2B5EF4-FFF2-40B4-BE49-F238E27FC236}">
                        <a16:creationId xmlns:a16="http://schemas.microsoft.com/office/drawing/2014/main" id="{3FC3EE76-40A1-4562-BDB5-9CEA4D63C9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40" name="Straight Connector 939">
                    <a:extLst>
                      <a:ext uri="{FF2B5EF4-FFF2-40B4-BE49-F238E27FC236}">
                        <a16:creationId xmlns:a16="http://schemas.microsoft.com/office/drawing/2014/main" id="{71C7B137-A445-4681-AC36-E37B9F89C3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41" name="Straight Connector 940">
                    <a:extLst>
                      <a:ext uri="{FF2B5EF4-FFF2-40B4-BE49-F238E27FC236}">
                        <a16:creationId xmlns:a16="http://schemas.microsoft.com/office/drawing/2014/main" id="{29D8B5C6-FDB5-416E-949A-EF61409A0A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942" name="Arc 941">
                    <a:extLst>
                      <a:ext uri="{FF2B5EF4-FFF2-40B4-BE49-F238E27FC236}">
                        <a16:creationId xmlns:a16="http://schemas.microsoft.com/office/drawing/2014/main" id="{8823C167-0531-4DEA-84F9-4252E2C43E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3" name="Arc 942">
                    <a:extLst>
                      <a:ext uri="{FF2B5EF4-FFF2-40B4-BE49-F238E27FC236}">
                        <a16:creationId xmlns:a16="http://schemas.microsoft.com/office/drawing/2014/main" id="{80BD468B-36E8-45A2-AEA9-511B3F6F0B4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4" name="Arc 943">
                    <a:extLst>
                      <a:ext uri="{FF2B5EF4-FFF2-40B4-BE49-F238E27FC236}">
                        <a16:creationId xmlns:a16="http://schemas.microsoft.com/office/drawing/2014/main" id="{24C56B8C-EC74-4FE9-8DED-5F715991BCA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5" name="Arc 944">
                    <a:extLst>
                      <a:ext uri="{FF2B5EF4-FFF2-40B4-BE49-F238E27FC236}">
                        <a16:creationId xmlns:a16="http://schemas.microsoft.com/office/drawing/2014/main" id="{282FA545-3843-407E-98CD-964DB372E7B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8" name="Group 857">
                  <a:extLst>
                    <a:ext uri="{FF2B5EF4-FFF2-40B4-BE49-F238E27FC236}">
                      <a16:creationId xmlns:a16="http://schemas.microsoft.com/office/drawing/2014/main" id="{FB754326-0D91-4CE3-943F-356BBC1B4FB4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30" name="Arc 929">
                    <a:extLst>
                      <a:ext uri="{FF2B5EF4-FFF2-40B4-BE49-F238E27FC236}">
                        <a16:creationId xmlns:a16="http://schemas.microsoft.com/office/drawing/2014/main" id="{6FCB00FF-FCA6-4355-A120-4078799F789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1" name="Arc 930">
                    <a:extLst>
                      <a:ext uri="{FF2B5EF4-FFF2-40B4-BE49-F238E27FC236}">
                        <a16:creationId xmlns:a16="http://schemas.microsoft.com/office/drawing/2014/main" id="{5717B52D-A4F0-4A97-8E71-4DDBC5D29FF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2" name="Arc 931">
                    <a:extLst>
                      <a:ext uri="{FF2B5EF4-FFF2-40B4-BE49-F238E27FC236}">
                        <a16:creationId xmlns:a16="http://schemas.microsoft.com/office/drawing/2014/main" id="{22087D68-EFD0-40DE-9D6B-01A36662C04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3" name="Arc 932">
                    <a:extLst>
                      <a:ext uri="{FF2B5EF4-FFF2-40B4-BE49-F238E27FC236}">
                        <a16:creationId xmlns:a16="http://schemas.microsoft.com/office/drawing/2014/main" id="{DB317894-D63A-4204-A54E-96BF15B74E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59" name="Rectangle 858">
                  <a:extLst>
                    <a:ext uri="{FF2B5EF4-FFF2-40B4-BE49-F238E27FC236}">
                      <a16:creationId xmlns:a16="http://schemas.microsoft.com/office/drawing/2014/main" id="{99456DA5-E02E-4732-BCEF-8FDA96873C87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60" name="Straight Connector 859">
                  <a:extLst>
                    <a:ext uri="{FF2B5EF4-FFF2-40B4-BE49-F238E27FC236}">
                      <a16:creationId xmlns:a16="http://schemas.microsoft.com/office/drawing/2014/main" id="{40AAFE56-047D-4C50-8912-F427C3E0A1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1" name="Straight Connector 860">
                  <a:extLst>
                    <a:ext uri="{FF2B5EF4-FFF2-40B4-BE49-F238E27FC236}">
                      <a16:creationId xmlns:a16="http://schemas.microsoft.com/office/drawing/2014/main" id="{B4356ADB-B4AA-4C1B-821C-D9C6E8500D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2" name="Straight Connector 861">
                  <a:extLst>
                    <a:ext uri="{FF2B5EF4-FFF2-40B4-BE49-F238E27FC236}">
                      <a16:creationId xmlns:a16="http://schemas.microsoft.com/office/drawing/2014/main" id="{6EBBBF89-2853-4DD8-8384-51A0CFCF14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63" name="Group 862">
                  <a:extLst>
                    <a:ext uri="{FF2B5EF4-FFF2-40B4-BE49-F238E27FC236}">
                      <a16:creationId xmlns:a16="http://schemas.microsoft.com/office/drawing/2014/main" id="{1C4A13C6-06E9-4E5D-ADC0-9EBF6498147E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26" name="Arc 925">
                    <a:extLst>
                      <a:ext uri="{FF2B5EF4-FFF2-40B4-BE49-F238E27FC236}">
                        <a16:creationId xmlns:a16="http://schemas.microsoft.com/office/drawing/2014/main" id="{A523F0D8-5DB7-4276-B176-12B7FA7165F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7" name="Arc 926">
                    <a:extLst>
                      <a:ext uri="{FF2B5EF4-FFF2-40B4-BE49-F238E27FC236}">
                        <a16:creationId xmlns:a16="http://schemas.microsoft.com/office/drawing/2014/main" id="{B76CBFAE-8C95-4AA0-9E07-DA4A4013D0B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8" name="Arc 927">
                    <a:extLst>
                      <a:ext uri="{FF2B5EF4-FFF2-40B4-BE49-F238E27FC236}">
                        <a16:creationId xmlns:a16="http://schemas.microsoft.com/office/drawing/2014/main" id="{30E163C0-19AB-4B63-BAFC-A220E7AA973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9" name="Arc 928">
                    <a:extLst>
                      <a:ext uri="{FF2B5EF4-FFF2-40B4-BE49-F238E27FC236}">
                        <a16:creationId xmlns:a16="http://schemas.microsoft.com/office/drawing/2014/main" id="{4E8A5572-DE42-4A9D-8CE5-72E4AF1E343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64" name="Rectangle 863">
                  <a:extLst>
                    <a:ext uri="{FF2B5EF4-FFF2-40B4-BE49-F238E27FC236}">
                      <a16:creationId xmlns:a16="http://schemas.microsoft.com/office/drawing/2014/main" id="{C11C1076-B8C3-485E-A861-E056E6841290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65" name="Straight Connector 864">
                  <a:extLst>
                    <a:ext uri="{FF2B5EF4-FFF2-40B4-BE49-F238E27FC236}">
                      <a16:creationId xmlns:a16="http://schemas.microsoft.com/office/drawing/2014/main" id="{9E58F3CD-A77B-426D-B208-212D244A77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6" name="Straight Connector 865">
                  <a:extLst>
                    <a:ext uri="{FF2B5EF4-FFF2-40B4-BE49-F238E27FC236}">
                      <a16:creationId xmlns:a16="http://schemas.microsoft.com/office/drawing/2014/main" id="{381FEA7B-3761-4828-B4B9-5A26524D46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7" name="Straight Connector 866">
                  <a:extLst>
                    <a:ext uri="{FF2B5EF4-FFF2-40B4-BE49-F238E27FC236}">
                      <a16:creationId xmlns:a16="http://schemas.microsoft.com/office/drawing/2014/main" id="{63493D12-8C88-4D40-ADBA-F25D9F807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8" name="Straight Connector 867">
                  <a:extLst>
                    <a:ext uri="{FF2B5EF4-FFF2-40B4-BE49-F238E27FC236}">
                      <a16:creationId xmlns:a16="http://schemas.microsoft.com/office/drawing/2014/main" id="{8FFC906D-ED91-48B2-9F1F-56908D2DB8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69" name="Oval 868">
                  <a:extLst>
                    <a:ext uri="{FF2B5EF4-FFF2-40B4-BE49-F238E27FC236}">
                      <a16:creationId xmlns:a16="http://schemas.microsoft.com/office/drawing/2014/main" id="{FF8AD5F4-D633-4DFC-8E6A-F220038EE142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0" name="Oval 869">
                  <a:extLst>
                    <a:ext uri="{FF2B5EF4-FFF2-40B4-BE49-F238E27FC236}">
                      <a16:creationId xmlns:a16="http://schemas.microsoft.com/office/drawing/2014/main" id="{9B478BDD-7F1B-4422-BFA0-FD1A3119539D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1" name="Oval 870">
                  <a:extLst>
                    <a:ext uri="{FF2B5EF4-FFF2-40B4-BE49-F238E27FC236}">
                      <a16:creationId xmlns:a16="http://schemas.microsoft.com/office/drawing/2014/main" id="{48AE1D32-663B-4C19-AD7F-9788CDC0329C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2" name="Oval 871">
                  <a:extLst>
                    <a:ext uri="{FF2B5EF4-FFF2-40B4-BE49-F238E27FC236}">
                      <a16:creationId xmlns:a16="http://schemas.microsoft.com/office/drawing/2014/main" id="{3D2573C8-E8E5-4EDC-988B-C69A124C41FB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3" name="TextBox 872">
                      <a:extLst>
                        <a:ext uri="{FF2B5EF4-FFF2-40B4-BE49-F238E27FC236}">
                          <a16:creationId xmlns:a16="http://schemas.microsoft.com/office/drawing/2014/main" id="{8A44887B-D99B-4B6F-841C-0DCCF4EC22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99513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73" name="TextBox 872">
                      <a:extLst>
                        <a:ext uri="{FF2B5EF4-FFF2-40B4-BE49-F238E27FC236}">
                          <a16:creationId xmlns:a16="http://schemas.microsoft.com/office/drawing/2014/main" id="{8A44887B-D99B-4B6F-841C-0DCCF4EC22A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99513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74" name="Straight Arrow Connector 873">
                  <a:extLst>
                    <a:ext uri="{FF2B5EF4-FFF2-40B4-BE49-F238E27FC236}">
                      <a16:creationId xmlns:a16="http://schemas.microsoft.com/office/drawing/2014/main" id="{55F16A93-E582-415B-AEBD-D951A5466D09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5" name="Straight Arrow Connector 874">
                  <a:extLst>
                    <a:ext uri="{FF2B5EF4-FFF2-40B4-BE49-F238E27FC236}">
                      <a16:creationId xmlns:a16="http://schemas.microsoft.com/office/drawing/2014/main" id="{9B284708-86BB-4B0A-9AC7-45E59A72488B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6" name="Straight Arrow Connector 875">
                  <a:extLst>
                    <a:ext uri="{FF2B5EF4-FFF2-40B4-BE49-F238E27FC236}">
                      <a16:creationId xmlns:a16="http://schemas.microsoft.com/office/drawing/2014/main" id="{38472816-10F3-4384-BCD5-D223B4B928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7" name="Straight Arrow Connector 876">
                  <a:extLst>
                    <a:ext uri="{FF2B5EF4-FFF2-40B4-BE49-F238E27FC236}">
                      <a16:creationId xmlns:a16="http://schemas.microsoft.com/office/drawing/2014/main" id="{3ECBEC2D-92E7-416F-A78F-AE311D27C0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8" name="TextBox 877">
                      <a:extLst>
                        <a:ext uri="{FF2B5EF4-FFF2-40B4-BE49-F238E27FC236}">
                          <a16:creationId xmlns:a16="http://schemas.microsoft.com/office/drawing/2014/main" id="{EAD774B2-1A61-4E70-8A2E-966274FDF3E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36533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𝑤𝐶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78" name="TextBox 877">
                      <a:extLst>
                        <a:ext uri="{FF2B5EF4-FFF2-40B4-BE49-F238E27FC236}">
                          <a16:creationId xmlns:a16="http://schemas.microsoft.com/office/drawing/2014/main" id="{EAD774B2-1A61-4E70-8A2E-966274FDF3E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36533" cy="170244"/>
                    </a:xfrm>
                    <a:prstGeom prst="rect">
                      <a:avLst/>
                    </a:prstGeom>
                    <a:blipFill>
                      <a:blip r:embed="rId130"/>
                      <a:stretch>
                        <a:fillRect l="-14286" r="-2857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9" name="TextBox 878">
                      <a:extLst>
                        <a:ext uri="{FF2B5EF4-FFF2-40B4-BE49-F238E27FC236}">
                          <a16:creationId xmlns:a16="http://schemas.microsoft.com/office/drawing/2014/main" id="{7BB26331-806B-4EA0-90BC-A344D6019A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90185" cy="16742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79" name="TextBox 878">
                      <a:extLst>
                        <a:ext uri="{FF2B5EF4-FFF2-40B4-BE49-F238E27FC236}">
                          <a16:creationId xmlns:a16="http://schemas.microsoft.com/office/drawing/2014/main" id="{7BB26331-806B-4EA0-90BC-A344D6019A4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90185" cy="167423"/>
                    </a:xfrm>
                    <a:prstGeom prst="rect">
                      <a:avLst/>
                    </a:prstGeom>
                    <a:blipFill>
                      <a:blip r:embed="rId131"/>
                      <a:stretch>
                        <a:fillRect l="-9091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0" name="TextBox 879">
                      <a:extLst>
                        <a:ext uri="{FF2B5EF4-FFF2-40B4-BE49-F238E27FC236}">
                          <a16:creationId xmlns:a16="http://schemas.microsoft.com/office/drawing/2014/main" id="{F824570D-976C-4333-B278-F24F548ED0A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27606" y="1461208"/>
                      <a:ext cx="224690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𝑤𝑐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80" name="TextBox 879">
                      <a:extLst>
                        <a:ext uri="{FF2B5EF4-FFF2-40B4-BE49-F238E27FC236}">
                          <a16:creationId xmlns:a16="http://schemas.microsoft.com/office/drawing/2014/main" id="{F824570D-976C-4333-B278-F24F548ED0A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27606" y="1461208"/>
                      <a:ext cx="224690" cy="170244"/>
                    </a:xfrm>
                    <a:prstGeom prst="rect">
                      <a:avLst/>
                    </a:prstGeom>
                    <a:blipFill>
                      <a:blip r:embed="rId132"/>
                      <a:stretch>
                        <a:fillRect l="-15152" r="-3030" b="-769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1" name="TextBox 880">
                      <a:extLst>
                        <a:ext uri="{FF2B5EF4-FFF2-40B4-BE49-F238E27FC236}">
                          <a16:creationId xmlns:a16="http://schemas.microsoft.com/office/drawing/2014/main" id="{C17E414F-9D2C-4105-A2E9-AF66FAB3DB8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77637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81" name="TextBox 880">
                      <a:extLst>
                        <a:ext uri="{FF2B5EF4-FFF2-40B4-BE49-F238E27FC236}">
                          <a16:creationId xmlns:a16="http://schemas.microsoft.com/office/drawing/2014/main" id="{C17E414F-9D2C-4105-A2E9-AF66FAB3DB8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77637" cy="167218"/>
                    </a:xfrm>
                    <a:prstGeom prst="rect">
                      <a:avLst/>
                    </a:prstGeom>
                    <a:blipFill>
                      <a:blip r:embed="rId133"/>
                      <a:stretch>
                        <a:fillRect l="-9756" r="-2439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82" name="Straight Connector 881">
                  <a:extLst>
                    <a:ext uri="{FF2B5EF4-FFF2-40B4-BE49-F238E27FC236}">
                      <a16:creationId xmlns:a16="http://schemas.microsoft.com/office/drawing/2014/main" id="{5368C66B-D82B-4D3A-AB9E-A47318650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83" name="Group 882">
                  <a:extLst>
                    <a:ext uri="{FF2B5EF4-FFF2-40B4-BE49-F238E27FC236}">
                      <a16:creationId xmlns:a16="http://schemas.microsoft.com/office/drawing/2014/main" id="{63CE803B-DF43-4121-95AA-005D9633E444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22" name="Arc 921">
                    <a:extLst>
                      <a:ext uri="{FF2B5EF4-FFF2-40B4-BE49-F238E27FC236}">
                        <a16:creationId xmlns:a16="http://schemas.microsoft.com/office/drawing/2014/main" id="{F03301CF-AAA7-4567-9014-F7E17594605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3" name="Arc 922">
                    <a:extLst>
                      <a:ext uri="{FF2B5EF4-FFF2-40B4-BE49-F238E27FC236}">
                        <a16:creationId xmlns:a16="http://schemas.microsoft.com/office/drawing/2014/main" id="{6EAB3262-6325-48D8-BDCF-796EDF6426C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4" name="Arc 923">
                    <a:extLst>
                      <a:ext uri="{FF2B5EF4-FFF2-40B4-BE49-F238E27FC236}">
                        <a16:creationId xmlns:a16="http://schemas.microsoft.com/office/drawing/2014/main" id="{63456D3F-B1B5-4F09-9EA5-56B5AEAE63A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5" name="Arc 924">
                    <a:extLst>
                      <a:ext uri="{FF2B5EF4-FFF2-40B4-BE49-F238E27FC236}">
                        <a16:creationId xmlns:a16="http://schemas.microsoft.com/office/drawing/2014/main" id="{077FA196-EDAC-445F-9E40-662B3B36208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84" name="Rectangle 883">
                  <a:extLst>
                    <a:ext uri="{FF2B5EF4-FFF2-40B4-BE49-F238E27FC236}">
                      <a16:creationId xmlns:a16="http://schemas.microsoft.com/office/drawing/2014/main" id="{894D5DCC-0573-464A-A0BA-903C64849A6A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85" name="Straight Connector 884">
                  <a:extLst>
                    <a:ext uri="{FF2B5EF4-FFF2-40B4-BE49-F238E27FC236}">
                      <a16:creationId xmlns:a16="http://schemas.microsoft.com/office/drawing/2014/main" id="{57B7E0A1-1A18-45DC-9D8E-4A1C302EF9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86" name="Straight Connector 885">
                  <a:extLst>
                    <a:ext uri="{FF2B5EF4-FFF2-40B4-BE49-F238E27FC236}">
                      <a16:creationId xmlns:a16="http://schemas.microsoft.com/office/drawing/2014/main" id="{9BF581DB-87B4-426E-9C4C-CBD0C8163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87" name="Group 886">
                  <a:extLst>
                    <a:ext uri="{FF2B5EF4-FFF2-40B4-BE49-F238E27FC236}">
                      <a16:creationId xmlns:a16="http://schemas.microsoft.com/office/drawing/2014/main" id="{E9976695-F0F6-4C06-A291-59F73A225ACD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18" name="Arc 917">
                    <a:extLst>
                      <a:ext uri="{FF2B5EF4-FFF2-40B4-BE49-F238E27FC236}">
                        <a16:creationId xmlns:a16="http://schemas.microsoft.com/office/drawing/2014/main" id="{FE078CBE-A66A-4910-B95C-1A6D9DCBFF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9" name="Arc 918">
                    <a:extLst>
                      <a:ext uri="{FF2B5EF4-FFF2-40B4-BE49-F238E27FC236}">
                        <a16:creationId xmlns:a16="http://schemas.microsoft.com/office/drawing/2014/main" id="{ACAFA592-F591-4B22-BBAE-34DCE06CDF3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0" name="Arc 919">
                    <a:extLst>
                      <a:ext uri="{FF2B5EF4-FFF2-40B4-BE49-F238E27FC236}">
                        <a16:creationId xmlns:a16="http://schemas.microsoft.com/office/drawing/2014/main" id="{5080C228-EECA-418B-9C2A-9F5FE65DBC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1" name="Arc 920">
                    <a:extLst>
                      <a:ext uri="{FF2B5EF4-FFF2-40B4-BE49-F238E27FC236}">
                        <a16:creationId xmlns:a16="http://schemas.microsoft.com/office/drawing/2014/main" id="{5DF2D263-ECC1-418A-9556-287D6F44237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88" name="Rectangle 887">
                  <a:extLst>
                    <a:ext uri="{FF2B5EF4-FFF2-40B4-BE49-F238E27FC236}">
                      <a16:creationId xmlns:a16="http://schemas.microsoft.com/office/drawing/2014/main" id="{B1BCBA04-EE2A-46B7-A2FF-EBB5281B6319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89" name="Straight Connector 888">
                  <a:extLst>
                    <a:ext uri="{FF2B5EF4-FFF2-40B4-BE49-F238E27FC236}">
                      <a16:creationId xmlns:a16="http://schemas.microsoft.com/office/drawing/2014/main" id="{BF8577BA-7345-4770-8784-C4FE8CE8D5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0" name="TextBox 889">
                      <a:extLst>
                        <a:ext uri="{FF2B5EF4-FFF2-40B4-BE49-F238E27FC236}">
                          <a16:creationId xmlns:a16="http://schemas.microsoft.com/office/drawing/2014/main" id="{50F32B34-BE40-42D6-BFE3-48003CA761C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90" name="TextBox 889">
                      <a:extLst>
                        <a:ext uri="{FF2B5EF4-FFF2-40B4-BE49-F238E27FC236}">
                          <a16:creationId xmlns:a16="http://schemas.microsoft.com/office/drawing/2014/main" id="{50F32B34-BE40-42D6-BFE3-48003CA761C6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615" r="-11538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6B8CBD2A-148C-4D93-93FF-DEE3C8C7E9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92" name="Group 891">
                  <a:extLst>
                    <a:ext uri="{FF2B5EF4-FFF2-40B4-BE49-F238E27FC236}">
                      <a16:creationId xmlns:a16="http://schemas.microsoft.com/office/drawing/2014/main" id="{06ED4A80-57EC-4647-A811-11492FE65A69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911" name="Straight Connector 910">
                    <a:extLst>
                      <a:ext uri="{FF2B5EF4-FFF2-40B4-BE49-F238E27FC236}">
                        <a16:creationId xmlns:a16="http://schemas.microsoft.com/office/drawing/2014/main" id="{106F3E03-8345-4E5F-9ABC-3FCE2B3FE8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2" name="Straight Connector 911">
                    <a:extLst>
                      <a:ext uri="{FF2B5EF4-FFF2-40B4-BE49-F238E27FC236}">
                        <a16:creationId xmlns:a16="http://schemas.microsoft.com/office/drawing/2014/main" id="{EB894ACA-C873-4998-A4AB-D37F3E634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3" name="Straight Connector 912">
                    <a:extLst>
                      <a:ext uri="{FF2B5EF4-FFF2-40B4-BE49-F238E27FC236}">
                        <a16:creationId xmlns:a16="http://schemas.microsoft.com/office/drawing/2014/main" id="{A7B88471-1D7F-40F3-8EDE-492453755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4" name="Straight Connector 913">
                    <a:extLst>
                      <a:ext uri="{FF2B5EF4-FFF2-40B4-BE49-F238E27FC236}">
                        <a16:creationId xmlns:a16="http://schemas.microsoft.com/office/drawing/2014/main" id="{35E37824-526A-4289-AE64-22A5F1313B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5" name="Straight Connector 914">
                    <a:extLst>
                      <a:ext uri="{FF2B5EF4-FFF2-40B4-BE49-F238E27FC236}">
                        <a16:creationId xmlns:a16="http://schemas.microsoft.com/office/drawing/2014/main" id="{67B8352F-B660-48F4-8047-C3C407043B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6" name="Straight Connector 915">
                    <a:extLst>
                      <a:ext uri="{FF2B5EF4-FFF2-40B4-BE49-F238E27FC236}">
                        <a16:creationId xmlns:a16="http://schemas.microsoft.com/office/drawing/2014/main" id="{BF3145C9-D583-4FCB-91E5-4F80319752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7" name="Straight Connector 916">
                    <a:extLst>
                      <a:ext uri="{FF2B5EF4-FFF2-40B4-BE49-F238E27FC236}">
                        <a16:creationId xmlns:a16="http://schemas.microsoft.com/office/drawing/2014/main" id="{C1B0D262-7FCE-4EA8-B5A6-928C8549A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893" name="Group 892">
                  <a:extLst>
                    <a:ext uri="{FF2B5EF4-FFF2-40B4-BE49-F238E27FC236}">
                      <a16:creationId xmlns:a16="http://schemas.microsoft.com/office/drawing/2014/main" id="{6F36F810-7AB1-4925-935E-A06AC42F9D8E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904" name="Straight Connector 903">
                    <a:extLst>
                      <a:ext uri="{FF2B5EF4-FFF2-40B4-BE49-F238E27FC236}">
                        <a16:creationId xmlns:a16="http://schemas.microsoft.com/office/drawing/2014/main" id="{61BFB3A8-56F3-4E7C-8AF0-25ED8882DA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5" name="Straight Connector 904">
                    <a:extLst>
                      <a:ext uri="{FF2B5EF4-FFF2-40B4-BE49-F238E27FC236}">
                        <a16:creationId xmlns:a16="http://schemas.microsoft.com/office/drawing/2014/main" id="{C07181D9-F429-4A54-8789-C56ACB24E4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6" name="Straight Connector 905">
                    <a:extLst>
                      <a:ext uri="{FF2B5EF4-FFF2-40B4-BE49-F238E27FC236}">
                        <a16:creationId xmlns:a16="http://schemas.microsoft.com/office/drawing/2014/main" id="{E4F382C8-1B84-439E-A7AA-404AE09BF6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7" name="Straight Connector 906">
                    <a:extLst>
                      <a:ext uri="{FF2B5EF4-FFF2-40B4-BE49-F238E27FC236}">
                        <a16:creationId xmlns:a16="http://schemas.microsoft.com/office/drawing/2014/main" id="{E07E1973-4B9A-4229-A490-15EF2319C8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8" name="Straight Connector 907">
                    <a:extLst>
                      <a:ext uri="{FF2B5EF4-FFF2-40B4-BE49-F238E27FC236}">
                        <a16:creationId xmlns:a16="http://schemas.microsoft.com/office/drawing/2014/main" id="{79A7D00E-81D4-4BE0-831B-E196166822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9" name="Straight Connector 908">
                    <a:extLst>
                      <a:ext uri="{FF2B5EF4-FFF2-40B4-BE49-F238E27FC236}">
                        <a16:creationId xmlns:a16="http://schemas.microsoft.com/office/drawing/2014/main" id="{95245188-BD3F-4B67-A161-619DCBB42B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0" name="Straight Connector 909">
                    <a:extLst>
                      <a:ext uri="{FF2B5EF4-FFF2-40B4-BE49-F238E27FC236}">
                        <a16:creationId xmlns:a16="http://schemas.microsoft.com/office/drawing/2014/main" id="{C7736E3A-9728-42DF-9E00-3498D62C5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4" name="TextBox 893">
                      <a:extLst>
                        <a:ext uri="{FF2B5EF4-FFF2-40B4-BE49-F238E27FC236}">
                          <a16:creationId xmlns:a16="http://schemas.microsoft.com/office/drawing/2014/main" id="{654B5F9A-C0FA-4D1F-8F53-B37290C1A71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498872" cy="20250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4" name="TextBox 893">
                      <a:extLst>
                        <a:ext uri="{FF2B5EF4-FFF2-40B4-BE49-F238E27FC236}">
                          <a16:creationId xmlns:a16="http://schemas.microsoft.com/office/drawing/2014/main" id="{654B5F9A-C0FA-4D1F-8F53-B37290C1A71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498872" cy="202504"/>
                    </a:xfrm>
                    <a:prstGeom prst="rect">
                      <a:avLst/>
                    </a:prstGeom>
                    <a:blipFill>
                      <a:blip r:embed="rId134"/>
                      <a:stretch>
                        <a:fillRect l="-2667" r="-4000" b="-2580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5" name="TextBox 894">
                      <a:extLst>
                        <a:ext uri="{FF2B5EF4-FFF2-40B4-BE49-F238E27FC236}">
                          <a16:creationId xmlns:a16="http://schemas.microsoft.com/office/drawing/2014/main" id="{5F4A1E61-20D4-466D-9E9B-845C6D23A5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6653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5" name="TextBox 894">
                      <a:extLst>
                        <a:ext uri="{FF2B5EF4-FFF2-40B4-BE49-F238E27FC236}">
                          <a16:creationId xmlns:a16="http://schemas.microsoft.com/office/drawing/2014/main" id="{5F4A1E61-20D4-466D-9E9B-845C6D23A51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66539" cy="180975"/>
                    </a:xfrm>
                    <a:prstGeom prst="rect">
                      <a:avLst/>
                    </a:prstGeom>
                    <a:blipFill>
                      <a:blip r:embed="rId135"/>
                      <a:stretch>
                        <a:fillRect l="-9259" r="-7407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6" name="TextBox 895">
                      <a:extLst>
                        <a:ext uri="{FF2B5EF4-FFF2-40B4-BE49-F238E27FC236}">
                          <a16:creationId xmlns:a16="http://schemas.microsoft.com/office/drawing/2014/main" id="{8F24148C-9BC9-42B3-9C76-15F63B9605F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57145" y="1513280"/>
                      <a:ext cx="41638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6" name="TextBox 895">
                      <a:extLst>
                        <a:ext uri="{FF2B5EF4-FFF2-40B4-BE49-F238E27FC236}">
                          <a16:creationId xmlns:a16="http://schemas.microsoft.com/office/drawing/2014/main" id="{8F24148C-9BC9-42B3-9C76-15F63B9605F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57145" y="1513280"/>
                      <a:ext cx="416384" cy="180975"/>
                    </a:xfrm>
                    <a:prstGeom prst="rect">
                      <a:avLst/>
                    </a:prstGeom>
                    <a:blipFill>
                      <a:blip r:embed="rId136"/>
                      <a:stretch>
                        <a:fillRect l="-6452" r="-6452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7" name="TextBox 896">
                      <a:extLst>
                        <a:ext uri="{FF2B5EF4-FFF2-40B4-BE49-F238E27FC236}">
                          <a16:creationId xmlns:a16="http://schemas.microsoft.com/office/drawing/2014/main" id="{A770EEB1-D82F-4AE6-B5C0-130DD9E52C8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0908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7" name="TextBox 896">
                      <a:extLst>
                        <a:ext uri="{FF2B5EF4-FFF2-40B4-BE49-F238E27FC236}">
                          <a16:creationId xmlns:a16="http://schemas.microsoft.com/office/drawing/2014/main" id="{A770EEB1-D82F-4AE6-B5C0-130DD9E52C8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0908" cy="1015339"/>
                    </a:xfrm>
                    <a:prstGeom prst="rect">
                      <a:avLst/>
                    </a:prstGeom>
                    <a:blipFill>
                      <a:blip r:embed="rId137"/>
                      <a:stretch>
                        <a:fillRect l="-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8" name="TextBox 897">
                      <a:extLst>
                        <a:ext uri="{FF2B5EF4-FFF2-40B4-BE49-F238E27FC236}">
                          <a16:creationId xmlns:a16="http://schemas.microsoft.com/office/drawing/2014/main" id="{D57FE924-0597-43D7-B0BB-EEE610BE8E2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20615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8" name="TextBox 897">
                      <a:extLst>
                        <a:ext uri="{FF2B5EF4-FFF2-40B4-BE49-F238E27FC236}">
                          <a16:creationId xmlns:a16="http://schemas.microsoft.com/office/drawing/2014/main" id="{D57FE924-0597-43D7-B0BB-EEE610BE8E2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20615" cy="1015339"/>
                    </a:xfrm>
                    <a:prstGeom prst="rect">
                      <a:avLst/>
                    </a:prstGeom>
                    <a:blipFill>
                      <a:blip r:embed="rId138"/>
                      <a:stretch>
                        <a:fillRect l="-317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9" name="TextBox 898">
                      <a:extLst>
                        <a:ext uri="{FF2B5EF4-FFF2-40B4-BE49-F238E27FC236}">
                          <a16:creationId xmlns:a16="http://schemas.microsoft.com/office/drawing/2014/main" id="{934696BD-56C5-49E6-87F6-F1AFE4C7BC1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9" name="TextBox 898">
                      <a:extLst>
                        <a:ext uri="{FF2B5EF4-FFF2-40B4-BE49-F238E27FC236}">
                          <a16:creationId xmlns:a16="http://schemas.microsoft.com/office/drawing/2014/main" id="{934696BD-56C5-49E6-87F6-F1AFE4C7BC1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39"/>
                      <a:stretch>
                        <a:fillRect l="-1266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00" name="TextBox 899">
                      <a:extLst>
                        <a:ext uri="{FF2B5EF4-FFF2-40B4-BE49-F238E27FC236}">
                          <a16:creationId xmlns:a16="http://schemas.microsoft.com/office/drawing/2014/main" id="{3D2AFD0D-C2F7-4ADB-A7B6-FA3C009C3F2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54696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900" name="TextBox 899">
                      <a:extLst>
                        <a:ext uri="{FF2B5EF4-FFF2-40B4-BE49-F238E27FC236}">
                          <a16:creationId xmlns:a16="http://schemas.microsoft.com/office/drawing/2014/main" id="{3D2AFD0D-C2F7-4ADB-A7B6-FA3C009C3F2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54696" cy="180975"/>
                    </a:xfrm>
                    <a:prstGeom prst="rect">
                      <a:avLst/>
                    </a:prstGeom>
                    <a:blipFill>
                      <a:blip r:embed="rId140"/>
                      <a:stretch>
                        <a:fillRect l="-7547" r="-754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901" name="Straight Arrow Connector 900">
                  <a:extLst>
                    <a:ext uri="{FF2B5EF4-FFF2-40B4-BE49-F238E27FC236}">
                      <a16:creationId xmlns:a16="http://schemas.microsoft.com/office/drawing/2014/main" id="{85943CEC-4AF9-47BC-BF84-F7B63DB65C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902" name="Straight Arrow Connector 901">
                  <a:extLst>
                    <a:ext uri="{FF2B5EF4-FFF2-40B4-BE49-F238E27FC236}">
                      <a16:creationId xmlns:a16="http://schemas.microsoft.com/office/drawing/2014/main" id="{179F317D-44B3-4183-B2A4-6747A311AB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903" name="Straight Arrow Connector 902">
                  <a:extLst>
                    <a:ext uri="{FF2B5EF4-FFF2-40B4-BE49-F238E27FC236}">
                      <a16:creationId xmlns:a16="http://schemas.microsoft.com/office/drawing/2014/main" id="{C69E7951-05E4-49F3-BC3C-12E55926AC47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61498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62322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70704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57623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7623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85824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85824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71974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71974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99215"/>
              <a:ext cx="13919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99921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87341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87341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70704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77119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77943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91851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45584" y="590770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7672728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roup 391">
            <a:extLst>
              <a:ext uri="{FF2B5EF4-FFF2-40B4-BE49-F238E27FC236}">
                <a16:creationId xmlns:a16="http://schemas.microsoft.com/office/drawing/2014/main" id="{9905B322-1117-403A-9175-7CE48D59AFB1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E611E231-8FB1-4A79-A0B6-2CA6B40AF8B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9E096E8B-94F4-4E41-ADE7-20D22E9DCEBC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82CD5E3B-EA2C-41E9-B58D-8D5767D8B7EC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F7C1DAE4-30BE-4510-B72E-12F28EE1A49D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F7C1DAE4-30BE-4510-B72E-12F28EE1A4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FF99FD4B-C3EB-4641-9E22-C83FD3C4C29A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DAC05C2D-5A5B-47A0-838C-890B9FA26D5F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DAC05C2D-5A5B-47A0-838C-890B9FA26D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14053A62-18F7-4173-AE1B-B8FC38E1DF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FCDBBF07-D304-4332-893B-BAB9BB2DB55F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1" name="Straight Arrow Connector 400">
              <a:extLst>
                <a:ext uri="{FF2B5EF4-FFF2-40B4-BE49-F238E27FC236}">
                  <a16:creationId xmlns:a16="http://schemas.microsoft.com/office/drawing/2014/main" id="{078030B7-FE1F-400A-B868-56FDB4C768BB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75E88BB9-3127-45D8-98E8-54A44E888820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75E88BB9-3127-45D8-98E8-54A44E8888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F28E0679-3F24-47AD-8B03-7A5F3912E534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BCC2DA8-D8D7-404A-A46E-B099168AC810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BCC2DA8-D8D7-404A-A46E-B099168AC8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F6503CA3-5E39-4EF3-A4B0-D4B8CCD3AB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9F28552B-3390-47E6-AA61-7F226A5ED853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Arrow Connector 406">
              <a:extLst>
                <a:ext uri="{FF2B5EF4-FFF2-40B4-BE49-F238E27FC236}">
                  <a16:creationId xmlns:a16="http://schemas.microsoft.com/office/drawing/2014/main" id="{38D85994-F037-4151-ADC2-5D38E2D57155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22F516FC-3FBF-441C-AE31-0C92FAFEE9A5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22F516FC-3FBF-441C-AE31-0C92FAFEE9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FB8AA54A-CC10-4033-AB5C-02B829371983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F751F81-4CCB-4FE1-A7D2-1DCB1C285EE9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F751F81-4CCB-4FE1-A7D2-1DCB1C285E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F02BA604-EA04-47A6-AC07-3A8E03F6F6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FAD246A9-CEF2-4FA6-9157-C8818816698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Arc 412">
              <a:extLst>
                <a:ext uri="{FF2B5EF4-FFF2-40B4-BE49-F238E27FC236}">
                  <a16:creationId xmlns:a16="http://schemas.microsoft.com/office/drawing/2014/main" id="{35AD2B49-E444-4467-A985-42568FCE3B8C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0D1C2DD2-274C-4043-B347-4FC7F84E6A9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70715FF3-91AA-4148-B90E-9F303B17ED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24466E79-C331-48AA-97C8-F02FBB417A58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B59FD3BE-DBA9-4DCA-81CB-0D25779DDBF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C5ADD4C4-E033-488B-A08F-95DF1018CB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5D3F5580-2638-439F-A721-A29EB01A4EAE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0" name="Straight Arrow Connector 419">
              <a:extLst>
                <a:ext uri="{FF2B5EF4-FFF2-40B4-BE49-F238E27FC236}">
                  <a16:creationId xmlns:a16="http://schemas.microsoft.com/office/drawing/2014/main" id="{72A9DE01-AC69-4A4E-A4B7-0E0CBFA12CFA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496BDA4-07D4-475E-B1DE-EFD74B3115B7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496BDA4-07D4-475E-B1DE-EFD74B3115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3B3048D4-F6C6-478D-A961-EA59BD4AB33E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CC34B57-06C5-4D87-8689-C44B5DF81801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CC34B57-06C5-4D87-8689-C44B5DF818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64C0D78A-DF45-4C98-B379-D7146FCCC10F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DD6ADD4-C643-4DA5-BB73-6E96081C57B2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DD6ADD4-C643-4DA5-BB73-6E96081C57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8BDEBE0-41C4-4997-AB5F-0E73BAB1BF3F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0F1352-A904-421E-9D3A-566EC312A293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0F1352-A904-421E-9D3A-566EC312A2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BBA177DD-4082-4A2B-8C0B-1F203199FA66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12B61B92-FC3B-4AE2-85D0-CB46E6121560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12B61B92-FC3B-4AE2-85D0-CB46E61215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04B9613E-6F17-4469-89D4-DE6371492F4D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742CD0EA-0947-464E-8534-5EF87C15AD59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742CD0EA-0947-464E-8534-5EF87C15A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C71D2D07-A9F0-42A4-8C00-2D577D5BF5F7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4DDD0D4-90FF-47A2-A14B-5C19A5EFFF2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4DDD0D4-90FF-47A2-A14B-5C19A5EFFF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CC357091-1992-4FBF-BB6A-F57F241BE0CC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A5A2465-D97B-4B25-A52B-CA340851C00C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A5A2465-D97B-4B25-A52B-CA340851C0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5CD212-149C-4820-8F9B-EFDE4B424CEA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3EA4B61-95BF-4E62-B222-D09E3932E347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3EA4B61-95BF-4E62-B222-D09E3932E3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60BEFDDE-FB4B-4953-ADFE-D92631872F9A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8D8995F-F57F-4C69-B558-F809AAA89D75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8D8995F-F57F-4C69-B558-F809AAA89D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5899949-D584-4E98-A2EF-0A78ECBF8F2B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E7FFCCD-BA70-4374-BE6D-376113DC815C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E7FFCCD-BA70-4374-BE6D-376113DC81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4E5E5C09-6BE9-448C-A461-5350E7AB6B02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BFDE773-0876-4641-B2A5-CAE6EFFAFD05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BFDE773-0876-4641-B2A5-CAE6EFFAFD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96ACF119-85AB-41A6-8A34-865AE99A25F6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766F12C-FB9F-4536-A0AD-B77995E902AD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766F12C-FB9F-4536-A0AD-B77995E90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40D136FF-77AD-40D3-9C3B-6A3C31DA1D47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C4866D87-E708-44B0-9A66-2221D5DA57F4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C4866D87-E708-44B0-9A66-2221D5DA57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52DFCBA0-0896-4411-B495-11BDAD5CB240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5B45F632-5422-4061-8D86-BDD61AA0C92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ECFBBD7-7263-408A-ABEA-9D467D0C8E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2CC2F10-EF40-427A-949B-22E23C5DC2B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DBF2B318-F964-4B21-A70F-52FACC6AF34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18F78858-F1DC-44DE-97EF-B5D2237F583A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92EE13A9-672D-4996-A2FA-A21502A216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EC0D9CE5-01A5-4AB6-BE36-C998323356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A63DB4C-E5FE-4921-8A3D-0B4AAF3CAD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196B0D38-AB14-493F-BCD0-4BFDF6265F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F0C6FF59-1308-43E8-9B1E-3618E1BFC75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F69BFB3-E94C-48E8-BE6A-B7F9837C055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E2CD9B32-1F2A-42D9-AFCB-BEA38AD323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8B2C5DF1-D771-4F82-B32C-E3D3B607BDA5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2" name="Arc 461">
              <a:extLst>
                <a:ext uri="{FF2B5EF4-FFF2-40B4-BE49-F238E27FC236}">
                  <a16:creationId xmlns:a16="http://schemas.microsoft.com/office/drawing/2014/main" id="{60F833C2-15B4-40C2-8A31-7AC73FBB9983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48427110-14DB-4BF4-8F3B-9F6680A87B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618DAC4D-5D48-4966-86D1-11110018EB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021D87A-8167-4CB5-8E5F-5573F2280F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C261B604-2CC6-4590-B0D5-2AB091788B70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B1FFFC6-5AEF-448E-A9AF-DC0839B604B7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B1FFFC6-5AEF-448E-A9AF-DC0839B604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570E361-2279-467E-85B0-DEA8199B42F3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DA3AC3E7-01A1-4ACA-99DB-B2D4098ABC70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DA3AC3E7-01A1-4ACA-99DB-B2D4098ABC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5DDD65A1-B57E-414F-A1D0-8023A258F0DE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F4E3F919-6F19-45A2-93DF-593D3B0F07B1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F4E3F919-6F19-45A2-93DF-593D3B0F07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BA6DA785-1F86-4C31-B0A5-933FB1B9C7E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7A47F20F-DCB1-47D0-9D11-9D20DE52C3DB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7A47F20F-DCB1-47D0-9D11-9D20DE52C3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AFA0C106-616C-4A4A-8B68-3AD3EBD87C7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683FE5-673E-4962-B318-E5A0F9700946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683FE5-673E-4962-B318-E5A0F9700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2DA8418C-1E75-4C93-8ADB-E798823EF7A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1A2DA12F-F892-4EBD-8D05-5E918DA16A83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1A2DA12F-F892-4EBD-8D05-5E918DA16A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3E3A2287-FED7-48AA-8F37-BD7EF6823400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C4FBD10A-135F-4825-AEC2-B94D8B7757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78473A6E-2C35-42E2-9BE1-705B74A7DC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6" name="Group 665">
                <a:extLst>
                  <a:ext uri="{FF2B5EF4-FFF2-40B4-BE49-F238E27FC236}">
                    <a16:creationId xmlns:a16="http://schemas.microsoft.com/office/drawing/2014/main" id="{A6AD83B9-68F5-4696-89CC-50092F82137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C9D8CAB5-9712-4D69-9E4A-5B8FD58249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7A8E7E34-7F98-4202-A2E6-8646C1404E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CA9FD0ED-715F-42FC-B5BC-D45418B8C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700323F3-D52B-4FF6-BAFC-A37CDFB11C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07C3922D-EC41-467F-BA68-0ECAA7AF0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27B2A726-E0C9-47B0-B9EA-8A805306D3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592C2E49-85A4-4C49-ADF8-7604190262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42C8683-4403-4BB3-825C-51D83C6174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1" name="Arc 750">
                  <a:extLst>
                    <a:ext uri="{FF2B5EF4-FFF2-40B4-BE49-F238E27FC236}">
                      <a16:creationId xmlns:a16="http://schemas.microsoft.com/office/drawing/2014/main" id="{0CC2FB21-BAFF-4E0E-B383-D3DFFCA7669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D8862E8B-3158-45D3-9860-504A19EEBDE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B44CF4EF-C8E4-4849-95AA-42AF3369C39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EE03CAAC-D5D7-4B6A-8847-0DB35D81BA8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67" name="Group 666">
                <a:extLst>
                  <a:ext uri="{FF2B5EF4-FFF2-40B4-BE49-F238E27FC236}">
                    <a16:creationId xmlns:a16="http://schemas.microsoft.com/office/drawing/2014/main" id="{144A3AC0-8103-4949-B8ED-907992164E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F4FBBAB8-EE88-4B59-9B9A-F39076E755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C8A9476-B768-4266-A18D-5A1C3599D7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74A41244-2BA4-4855-8413-C2409B862E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B1F394D6-BD98-4C60-B3D5-5996670845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8" name="Rectangle 667">
                <a:extLst>
                  <a:ext uri="{FF2B5EF4-FFF2-40B4-BE49-F238E27FC236}">
                    <a16:creationId xmlns:a16="http://schemas.microsoft.com/office/drawing/2014/main" id="{F75733E3-8199-4AF2-8B0F-C1F6E470F9F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BD4518CB-EE75-4C7A-BF30-A1F231676E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4E2AB4DB-3AA8-4520-9867-E85E5D328B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A40A611D-C604-42D0-B111-87C6081719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2" name="Group 671">
                <a:extLst>
                  <a:ext uri="{FF2B5EF4-FFF2-40B4-BE49-F238E27FC236}">
                    <a16:creationId xmlns:a16="http://schemas.microsoft.com/office/drawing/2014/main" id="{73458D7C-4F24-4591-A234-602119D418A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C4F62938-05BD-42E0-9100-ACC04D56CF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FF3256B5-C3DC-4A15-B753-1C3578C8F7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82CCB2AB-B643-4AD1-A0E4-A3DCDBFF74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5268A516-7DC6-499E-B42F-BC34E52A89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3" name="Rectangle 672">
                <a:extLst>
                  <a:ext uri="{FF2B5EF4-FFF2-40B4-BE49-F238E27FC236}">
                    <a16:creationId xmlns:a16="http://schemas.microsoft.com/office/drawing/2014/main" id="{F4B1522D-1950-4600-AF43-2C9C4F02BD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C3042B03-187B-4C79-A5DA-962FDB46BE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A424BD04-851C-491F-91D4-C93ADF1AF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DDC50196-F674-449F-BDDB-886CC54C13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D01676DE-9E05-4A57-AAC0-5BD5422D75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78" name="Oval 677">
                <a:extLst>
                  <a:ext uri="{FF2B5EF4-FFF2-40B4-BE49-F238E27FC236}">
                    <a16:creationId xmlns:a16="http://schemas.microsoft.com/office/drawing/2014/main" id="{9E389276-F22A-4527-AD89-AE69E3FB213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F08FB242-C350-417D-809F-82B39B17DE1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5F0A36F9-A0AB-4149-8C54-A4FE422E500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3A97D197-3D2E-476C-BDA2-BF746479164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TextBox 681">
                    <a:extLst>
                      <a:ext uri="{FF2B5EF4-FFF2-40B4-BE49-F238E27FC236}">
                        <a16:creationId xmlns:a16="http://schemas.microsoft.com/office/drawing/2014/main" id="{130DBD41-95BF-4E8C-BA78-729CFDB6DB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3" name="Straight Arrow Connector 682">
                <a:extLst>
                  <a:ext uri="{FF2B5EF4-FFF2-40B4-BE49-F238E27FC236}">
                    <a16:creationId xmlns:a16="http://schemas.microsoft.com/office/drawing/2014/main" id="{9D9F625E-8AAD-4796-8B9F-7198F797386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4" name="Straight Arrow Connector 683">
                <a:extLst>
                  <a:ext uri="{FF2B5EF4-FFF2-40B4-BE49-F238E27FC236}">
                    <a16:creationId xmlns:a16="http://schemas.microsoft.com/office/drawing/2014/main" id="{37D90774-04A3-48B9-9C29-3DC39F66F5C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2E14A2FF-345E-48EE-A387-A84D2A8DEE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06B3148E-E8E8-4755-BA10-B3693F0E4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TextBox 686">
                    <a:extLst>
                      <a:ext uri="{FF2B5EF4-FFF2-40B4-BE49-F238E27FC236}">
                        <a16:creationId xmlns:a16="http://schemas.microsoft.com/office/drawing/2014/main" id="{1EC1EF2B-B577-4EA1-A7A6-A33B6FB3D87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7" name="TextBox 686">
                    <a:extLst>
                      <a:ext uri="{FF2B5EF4-FFF2-40B4-BE49-F238E27FC236}">
                        <a16:creationId xmlns:a16="http://schemas.microsoft.com/office/drawing/2014/main" id="{1EC1EF2B-B577-4EA1-A7A6-A33B6FB3D87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3F45CDCC-E669-418B-AAC2-5E82AF3E6A9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3F45CDCC-E669-418B-AAC2-5E82AF3E6A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58CD4359-946A-4339-A11B-18969A299B5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58CD4359-946A-4339-A11B-18969A299B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D149B33-87E4-454D-86E0-6A4D8395E18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D149B33-87E4-454D-86E0-6A4D8395E1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70C33E19-1B24-4079-9192-0DD493CE46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F6E0ADD3-E7CA-43A1-8F18-4DCAC98E05D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7A292AF-9A7D-49B4-94AD-B22428251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912E4F76-9DEF-43A1-A43D-89106AC0AC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B447229B-FCC4-4F00-BF57-3918AF5AFB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0C36E8E1-84EE-4478-8323-1483EB9EF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C4969AE-AA1C-4610-AFC0-1A020419458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4" name="Straight Connector 693">
                <a:extLst>
                  <a:ext uri="{FF2B5EF4-FFF2-40B4-BE49-F238E27FC236}">
                    <a16:creationId xmlns:a16="http://schemas.microsoft.com/office/drawing/2014/main" id="{713113BE-87ED-49B7-A308-9FCA356D0A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AF6E6B2-3AE6-4ABA-9979-FA5C3D35DC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15176942-30DA-4C51-B7EE-11E6CEC9B05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DA6D8E37-5834-4262-A08C-CFF8B153E0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061CB9D6-75BA-4F10-889E-916AE36752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26653561-2AE6-4AA2-B0AF-F1CD6B5EFA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794AC3F4-1EAE-4030-ADBA-E3918FCAA1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D7935AF0-1A47-4704-9894-94F78E2952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EEC4B7E2-00E1-4A37-9B26-4699155D4D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D6E563FE-0F91-42EA-A824-BE2AB1BC077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D39471AD-3A44-495B-BAAC-E5FEAA8003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1" name="Group 700">
                <a:extLst>
                  <a:ext uri="{FF2B5EF4-FFF2-40B4-BE49-F238E27FC236}">
                    <a16:creationId xmlns:a16="http://schemas.microsoft.com/office/drawing/2014/main" id="{038AEACD-6840-486F-AE94-A25BA7B39A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E46F3EEA-A8BE-4E82-84EE-F6967759E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197D453D-86FF-4812-B4C6-824E9BFE92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42911373-5C04-4166-8DA4-B63936252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30A0B70-E687-48F6-BD0F-D6DA2C6BE4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83DF6678-AB29-4EC7-922B-9E2BABF670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2E8D09DC-A1C9-4FEF-83DE-E09BC8A79D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A6829F54-88B6-4C2B-95DB-36CEDA33CA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174A39FD-0403-43BB-820A-EACD0B299BD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4CA4A01B-D497-464C-A113-027B0381F5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B2DAE9BD-ECDF-48FD-868C-20F3C68902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7DB179D4-278A-4B76-A954-78108AE8B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8901D65E-11FA-4F07-B8EC-6B6D75D42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C53E0AE-FD73-41E0-ACB1-E7A575ABA9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C09D6CCE-F90B-449A-A44D-3A714EECF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0146EC06-7269-40BA-8F08-A736F208C3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8E5400F-8830-4F50-926E-5B030FD40A3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8E5400F-8830-4F50-926E-5B030FD40A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A294540D-FC76-450D-B70F-0D76132F024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A294540D-FC76-450D-B70F-0D76132F02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87F37FAC-48FE-4EB7-9E6D-2BCF6C7F59B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87F37FAC-48FE-4EB7-9E6D-2BCF6C7F59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CACFBF39-69BA-4F73-86B0-973848D67E0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CACFBF39-69BA-4F73-86B0-973848D67E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7B08E00-C800-4CDF-8039-3127BB740AA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7B08E00-C800-4CDF-8039-3127BB740AA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369245DE-06C0-4D29-8F65-2FA783BD94F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369245DE-06C0-4D29-8F65-2FA783BD94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81751499-0277-46FF-A38B-D88512E512E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81751499-0277-46FF-A38B-D88512E512E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0" name="Straight Arrow Connector 709">
                <a:extLst>
                  <a:ext uri="{FF2B5EF4-FFF2-40B4-BE49-F238E27FC236}">
                    <a16:creationId xmlns:a16="http://schemas.microsoft.com/office/drawing/2014/main" id="{C6AB38D9-B36E-4821-A3BA-12813B1E13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DD752DD3-BFF9-4D60-99D6-80EF8EAFEC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0DCC412F-9730-44F2-96FD-2609EB1DB70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9F42C721-3A5E-4533-BBA0-42ACFBEFC273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CA34835B-86F9-49DE-AACA-58986E510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98F83292-403C-433E-B224-8A4F17FF4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4" name="Group 573">
                <a:extLst>
                  <a:ext uri="{FF2B5EF4-FFF2-40B4-BE49-F238E27FC236}">
                    <a16:creationId xmlns:a16="http://schemas.microsoft.com/office/drawing/2014/main" id="{4DA3BC2F-CF14-47C2-ABB0-D410A740A06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2" name="Straight Connector 651">
                  <a:extLst>
                    <a:ext uri="{FF2B5EF4-FFF2-40B4-BE49-F238E27FC236}">
                      <a16:creationId xmlns:a16="http://schemas.microsoft.com/office/drawing/2014/main" id="{18A88F64-06FE-45B0-8BD3-6EBBB57C2E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E4FF357C-4D82-4CFD-8C09-E48634CF10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BA46D452-254A-47F3-BD4B-3C11184705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37AD36A3-9ECC-4847-BDA3-0736968E2A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2BCF84D-65C5-4C2F-943A-A615897244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757CAD10-6436-49A7-B854-7C309C1067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DDDF4414-7CA2-44BD-9B81-2120014F78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ABE4C2A7-A84F-411E-9E9F-FF7461256A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18461D4-743D-4F67-B1A4-DB15431FE64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C4B00BF1-CBBE-4251-9B94-57D29AFA476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C8F32ADD-BCA7-4867-A952-F69F588CA48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3CD87DF1-785E-410E-B604-2968BDC9A59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5" name="Group 574">
                <a:extLst>
                  <a:ext uri="{FF2B5EF4-FFF2-40B4-BE49-F238E27FC236}">
                    <a16:creationId xmlns:a16="http://schemas.microsoft.com/office/drawing/2014/main" id="{40366F91-7FD2-4FAB-B508-7CD8E653EE1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1B997809-2CA3-46CC-8FE5-C9C5DCEF22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888FF23D-D536-4000-987D-D8D1C920A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1529CF0A-BDAD-44F5-B9BF-357F76DEAF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9686781A-A42C-463A-B6FA-5C2FD87E59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6" name="Rectangle 575">
                <a:extLst>
                  <a:ext uri="{FF2B5EF4-FFF2-40B4-BE49-F238E27FC236}">
                    <a16:creationId xmlns:a16="http://schemas.microsoft.com/office/drawing/2014/main" id="{064056A1-C8BB-44AA-804F-27F84B4E0B3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C9FB4051-49BC-4F65-BFEC-CF61BE289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FF9CDE73-965D-4961-B239-1644E8D888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187ED876-DEA0-4ACB-8E8A-F3E537DEA8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B3D695D9-8E74-4FB0-A7C7-77A111D94EA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E03708C8-BFC2-458F-B195-BFFFB5515A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2521E520-F47C-4F5E-9561-09642E83D9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C7031C53-BB04-4DE8-999F-8222026F6B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B08D6371-2655-4998-B2D8-ADA6ADB36E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1" name="Rectangle 580">
                <a:extLst>
                  <a:ext uri="{FF2B5EF4-FFF2-40B4-BE49-F238E27FC236}">
                    <a16:creationId xmlns:a16="http://schemas.microsoft.com/office/drawing/2014/main" id="{B9A87672-32D5-4712-AE0F-0FF764C799B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26227C45-C178-49AE-9FCD-B210C110AE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53C8BB03-81E5-4A51-8507-11DFBC8945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DCD5F3DD-5ECD-4F68-8D0B-577C3991DA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2523E625-74D7-4F21-9B7A-0FC2D897C0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6" name="Oval 585">
                <a:extLst>
                  <a:ext uri="{FF2B5EF4-FFF2-40B4-BE49-F238E27FC236}">
                    <a16:creationId xmlns:a16="http://schemas.microsoft.com/office/drawing/2014/main" id="{1E7922D7-1280-4B8D-9E26-27CDC5527F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0AEF98BE-12EB-4D82-A5D4-2755EFA28CC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4B688CF5-4896-4F51-A079-3723C72B16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E3E56961-9BC2-4E9F-82D2-FDFDB348E0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0" name="TextBox 589">
                    <a:extLst>
                      <a:ext uri="{FF2B5EF4-FFF2-40B4-BE49-F238E27FC236}">
                        <a16:creationId xmlns:a16="http://schemas.microsoft.com/office/drawing/2014/main" id="{072B093F-E6BD-49F5-86EF-42CC6BCA6D1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1" name="Straight Arrow Connector 590">
                <a:extLst>
                  <a:ext uri="{FF2B5EF4-FFF2-40B4-BE49-F238E27FC236}">
                    <a16:creationId xmlns:a16="http://schemas.microsoft.com/office/drawing/2014/main" id="{CCF45C64-5518-4E51-9D36-BEF6B3898D6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2" name="Straight Arrow Connector 591">
                <a:extLst>
                  <a:ext uri="{FF2B5EF4-FFF2-40B4-BE49-F238E27FC236}">
                    <a16:creationId xmlns:a16="http://schemas.microsoft.com/office/drawing/2014/main" id="{DFA3F93D-B04F-40F1-A7C6-DBBAA2537C8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3D4650A1-5DB3-4A69-8684-0769F64918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342E0E8C-2F69-49F0-B5AA-653AC03A1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5" name="TextBox 594">
                    <a:extLst>
                      <a:ext uri="{FF2B5EF4-FFF2-40B4-BE49-F238E27FC236}">
                        <a16:creationId xmlns:a16="http://schemas.microsoft.com/office/drawing/2014/main" id="{98DB7251-B604-446A-87F2-7ADAF803B91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5" name="TextBox 594">
                    <a:extLst>
                      <a:ext uri="{FF2B5EF4-FFF2-40B4-BE49-F238E27FC236}">
                        <a16:creationId xmlns:a16="http://schemas.microsoft.com/office/drawing/2014/main" id="{98DB7251-B604-446A-87F2-7ADAF803B9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0C34079C-114E-46B5-9E5A-93523483B9F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0C34079C-114E-46B5-9E5A-93523483B9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534D5533-E14A-422D-84EC-5C39E27F964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534D5533-E14A-422D-84EC-5C39E27F96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79166BE2-32C6-4E9D-B85B-52C370700BB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79166BE2-32C6-4E9D-B85B-52C370700B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7ABF774B-3068-40AD-A0B4-36FC74E68C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8823E5C5-48E1-4A34-9984-81D017C3B0D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A3C58174-5B70-4E6C-BBD9-4CF10E388D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84AEB57F-1BB8-4A51-A9A8-E8F4E25CA6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D052F581-D1C9-4F3D-9CA0-2DF39D61A4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E5B3AB2-43FC-4C77-B783-7D71234BED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F1107FB8-C27B-43ED-88EE-92C881AD1C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9F2B517B-5797-4DD8-BE33-7C1933E6D3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75DEEE27-AE40-471E-AE46-38BE8D3FD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8E050D49-D2CE-4961-A87B-BD3F0B2B0A0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3B4AE635-AA4B-4691-A6BE-CD742AA950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4F53DDE6-582D-4787-81A5-E267EA6617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936EABD4-F2BB-4AA7-998A-D363949C06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39C713FA-2181-4845-8E7F-D8271037B8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A2789220-27A9-40FB-9341-0802AB67997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E681024-EF0A-4510-AAAE-BF0725051F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69227AB8-846A-4837-87FB-B5019914881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8782A0ED-B0B4-4AC1-B7B7-4E96BBAD06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9" name="Group 608">
                <a:extLst>
                  <a:ext uri="{FF2B5EF4-FFF2-40B4-BE49-F238E27FC236}">
                    <a16:creationId xmlns:a16="http://schemas.microsoft.com/office/drawing/2014/main" id="{4768AEE8-6802-43DA-BA27-8CBE14B2F9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CA3BFBE9-E4EE-4636-9B74-94FA884E4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95F68812-E063-4754-B28C-B10D777A0A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3A9813A1-85C9-4609-A9D5-C71B253600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8B2A510-B4BD-42AF-96EE-655C6F05BE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2147FB13-16DA-4D11-A3F5-98C5E2B1C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13BD4E76-365E-4302-8C55-D91E4B649F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55FCFA0-7A9A-4F40-AE1C-0E766FAD7F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0016A820-BF57-496D-929B-A84911B936C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B377832B-77F8-497B-A81C-359CF09530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9D69F147-AFDF-453A-8A73-CA844FDDB7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779C438D-72B5-4721-AF7C-5137E13826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8F23B04C-B019-4A9B-BD64-668C468AA4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C2094FB5-9E9A-4536-9FA9-7B9600E8AB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00167F52-9C9B-4FA4-95B7-05BF25F21F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DFCC245F-146C-4627-A059-6EA4DDD6F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17A7E3EB-BB83-4BD2-A0F6-035612ED7EC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17A7E3EB-BB83-4BD2-A0F6-035612ED7E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189DB94A-B05B-49F7-8806-271420520E1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189DB94A-B05B-49F7-8806-271420520E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657D0C4-D6A4-44C4-8C24-B64998B0D6C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657D0C4-D6A4-44C4-8C24-B64998B0D6C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3C8712E3-93C6-489D-930B-ADE7FC10BA1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3C8712E3-93C6-489D-930B-ADE7FC10BA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AB2E4EB-2CF3-4584-B392-091569B43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AB2E4EB-2CF3-4584-B392-091569B43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D1ED116B-7A38-4A44-99FD-BCA28E58A86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D1ED116B-7A38-4A44-99FD-BCA28E58A8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696A8D70-95B1-425B-81E2-B794E4A7119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696A8D70-95B1-425B-81E2-B794E4A711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8" name="Straight Arrow Connector 617">
                <a:extLst>
                  <a:ext uri="{FF2B5EF4-FFF2-40B4-BE49-F238E27FC236}">
                    <a16:creationId xmlns:a16="http://schemas.microsoft.com/office/drawing/2014/main" id="{EEEC7FD9-0586-49DA-9188-C6AE7B5E22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FA89F8F7-704B-446A-9446-FBE649DDC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2BCC99D0-DE75-47DA-AF8C-88BD719556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0A4004EE-56F6-4696-850D-8220ECE1050E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86DE01A9-7C1B-428C-8347-3CDE938F32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0A302BB1-727B-4359-A38B-DBE994FBA7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ED64E09E-23AB-4EAD-98DF-AC0A1AE6DD9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1CFF7D8E-96EB-4136-908D-915B5FB1CD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AB9761D2-ED42-40E6-84FB-FFBB183FB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64FFD2C1-4724-4B2A-B013-CDDD821E5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04487ACC-40F0-4708-9AF5-7C868CFC4B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96B0EC4B-CC86-4D71-AA7E-28DB8629AA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D76FB87B-345D-44D1-AF7F-5AA6998D7E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29A28AE4-A5A3-4370-8E2E-571C4EDA07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D278FC22-2346-432C-825A-1A0C8958FB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6DE1C51E-8E20-4E89-9152-332E9A3269A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49362985-9358-4AAC-8333-FFC9593E039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23B96AD4-4A4E-4C14-B822-5DFD28DB003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2A4A7CBB-4AC3-42E3-85DA-876FAF6B995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87F758CE-EEC9-44F7-91B9-2ACA16D3475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EC54BAF4-17A1-481A-A60D-DA9D9B93FD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7D03D4E7-E3BC-43E5-B177-8B592446CC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07C1CF11-9693-48C0-A6B9-848585EC1B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375495E5-AB39-4AB2-B022-B1A3084E09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5" name="Rectangle 484">
                <a:extLst>
                  <a:ext uri="{FF2B5EF4-FFF2-40B4-BE49-F238E27FC236}">
                    <a16:creationId xmlns:a16="http://schemas.microsoft.com/office/drawing/2014/main" id="{4170F85C-26B5-4E4A-9272-FF4206390D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B2BB253E-2096-440D-9675-6C9FE3C442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0E42B11-5AA7-4BA2-87E9-D4840CB22D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0BCED804-3FF8-447E-943D-3170B22F48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E375C2C8-6083-4951-9559-EBA6E35799E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60640AC1-FA36-44D3-ADB4-CC41D426A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C915A6D3-9B8E-4385-A8FC-BD774B7D35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28FB0628-3398-4BC6-8F84-640E278BCE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0A52AEFE-867C-44A0-9579-798802281D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DB4C296A-26A4-45A1-B690-EEAE30255D5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CC7C002E-A8E0-4150-B784-0E16E352E9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E370169D-1007-4904-AD68-B624B9321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728B5397-9ED7-45F6-9B05-4C50780336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2ACA6A52-2909-48EA-B00D-114E9FC01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5" name="Oval 494">
                <a:extLst>
                  <a:ext uri="{FF2B5EF4-FFF2-40B4-BE49-F238E27FC236}">
                    <a16:creationId xmlns:a16="http://schemas.microsoft.com/office/drawing/2014/main" id="{17B321AD-48FF-4844-9341-30CCC4A6555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3751F081-40AD-442D-9813-105A54CDB9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771A99B3-7DA4-4DCC-86E4-56B6A81C69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F543B351-364A-40A2-A68A-329B8243951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9" name="TextBox 498">
                    <a:extLst>
                      <a:ext uri="{FF2B5EF4-FFF2-40B4-BE49-F238E27FC236}">
                        <a16:creationId xmlns:a16="http://schemas.microsoft.com/office/drawing/2014/main" id="{FE481E97-D366-4B3F-9C4B-ED97197E8FE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4CBB6A0-BD98-41AD-842C-BAA481F9A88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9EB86D7-870D-4F82-AEEE-3D1108ADD56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35D4D187-A607-41E7-ACFC-3D3AF48C66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CB0879FF-18C2-4663-B58B-6D7BCA4B1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1D112A9F-39BC-46FA-8879-C29F162CC42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1D112A9F-39BC-46FA-8879-C29F162CC42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2FF8F780-4968-4C70-B3D7-B1D54BA548F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2FF8F780-4968-4C70-B3D7-B1D54BA548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B4A960-7849-41F2-93F5-C529FB50226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B4A960-7849-41F2-93F5-C529FB5022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C9602CF2-1B4A-4DAA-A55C-49382214E55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C9602CF2-1B4A-4DAA-A55C-49382214E5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4CF20A6-79FA-4562-8B6E-9435B254E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15558897-840C-4F89-B5A8-D674374F377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71BBAF6F-5199-45B0-8511-A73F6D127A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9A70BB09-A6D3-4408-AF9A-4DC60DC412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E364621F-B040-48D6-99B9-CB5EF01BC2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78708C15-DA28-431D-A577-2D567FB013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0" name="Rectangle 509">
                <a:extLst>
                  <a:ext uri="{FF2B5EF4-FFF2-40B4-BE49-F238E27FC236}">
                    <a16:creationId xmlns:a16="http://schemas.microsoft.com/office/drawing/2014/main" id="{DA2D8BC1-01C1-49AC-B2B4-FCC789318E9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A797DF0D-FC80-47FF-9123-CDE1916D86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97BB57BA-495D-4E4B-848F-6889264A7D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F245A636-A602-4168-A092-9228D067528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4851C2E1-A70F-48C4-A91C-491D2426B9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2D6A8D9E-58BA-4758-9322-03F7700068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164EF3FC-3552-47DE-9667-4C5D689E9A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322005BA-B526-464D-B62F-BECD58451B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FBAEDF2A-EF10-4A3F-8DBF-EAC55EE29FA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BF9BCB03-161F-41CA-9E49-204520715B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A47E04C6-D30F-4F7B-8DCF-3B8D284AAC3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9B81CAE7-7AFC-4F65-BB8A-497B692A0D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8" name="Group 517">
                <a:extLst>
                  <a:ext uri="{FF2B5EF4-FFF2-40B4-BE49-F238E27FC236}">
                    <a16:creationId xmlns:a16="http://schemas.microsoft.com/office/drawing/2014/main" id="{D49B585A-1EAD-41CE-831D-CF55E05011D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9928ADE1-229D-4932-8A0F-CFFE289F28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8393FEA8-351C-4BA6-8E00-E9F837AF54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5F22EEE5-4217-4D3B-B88C-1561CFAB2C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7C484F7B-E846-4D08-9721-04D6B94894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677B64D4-E968-43E8-8EE1-B6AB33E05C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C98CD9B9-D504-4845-B96F-E424B5E470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69C90FA1-2399-4C1B-846A-60CCE9A346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0794BAA7-AE84-4956-BB69-3B560AEDEC0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E57FA945-E6BE-4EFA-83F3-167619D2E1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E54B8FA3-1E4E-4223-8F7A-21B9D5E659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C2C693A8-CA97-4804-9DB1-4ED8B10D5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CCA21FE-D3EE-40E6-A97B-53316AB54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2A887FAA-487A-425B-B5C9-274779AD8C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672905E7-39E6-4200-B484-C81D4CA825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C2B05163-B513-4BB6-A1E2-40EA4593F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9B256B93-DEAB-4ACC-B0B7-849CBF5952E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9B256B93-DEAB-4ACC-B0B7-849CBF5952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1A9AAAA1-B32A-48E9-9A7C-FBE86C74E45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1A9AAAA1-B32A-48E9-9A7C-FBE86C74E45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808FA74-CE4A-4A89-8470-FBD85EC192A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808FA74-CE4A-4A89-8470-FBD85EC192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58E92A3-E3F2-4911-945C-44940314344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58E92A3-E3F2-4911-945C-4494031434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8FE61C9-4774-42B3-BD6F-A82497BF6FD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8FE61C9-4774-42B3-BD6F-A82497BF6F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B9B53EFA-56FE-4B9E-A8CA-2366BB64D6E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B9B53EFA-56FE-4B9E-A8CA-2366BB64D6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9F3FD200-C042-4D6B-8697-E9B5C223E2E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9F3FD200-C042-4D6B-8697-E9B5C223E2E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7" name="Straight Arrow Connector 526">
                <a:extLst>
                  <a:ext uri="{FF2B5EF4-FFF2-40B4-BE49-F238E27FC236}">
                    <a16:creationId xmlns:a16="http://schemas.microsoft.com/office/drawing/2014/main" id="{779476C4-E168-4B36-AE91-3A1EC8DBEC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3168DA54-4C43-4F3C-83BA-0503914008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9DDC0CC2-C830-4B0C-82DA-3857520078C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𝐴𝑎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𝐴𝑎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b="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000" dirty="0"/>
                  <a:t>,   where,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000" dirty="0"/>
                  <a:t>,   where,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lang="en-US" sz="100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𝒁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     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𝑤h𝑒𝑟𝑒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1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1: Compute the nodal admittance matrix on a one turn or one voltage base.</a:t>
            </a:r>
            <a:endParaRPr lang="en-US" sz="1600" dirty="0"/>
          </a:p>
        </p:txBody>
      </p:sp>
      <p:sp>
        <p:nvSpPr>
          <p:cNvPr id="755" name="Rectangle 754">
            <a:extLst>
              <a:ext uri="{FF2B5EF4-FFF2-40B4-BE49-F238E27FC236}">
                <a16:creationId xmlns:a16="http://schemas.microsoft.com/office/drawing/2014/main" id="{219EA172-478D-4FC2-8B6E-BE73E722FE5E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96886371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b="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𝑩</m:t>
                          </m:r>
                        </m:e>
                        <m:sup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US" sz="12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1200" b="1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US" sz="12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1200" b="1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Let</m:t>
                        </m:r>
                        <m: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where</m:t>
                    </m:r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b="0" dirty="0"/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is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the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dirty="0"/>
                      <m:t>admittance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matrix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a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turn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or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voltage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base</m:t>
                    </m:r>
                    <m:r>
                      <m:rPr>
                        <m:nor/>
                      </m:rPr>
                      <a:rPr lang="en-US" sz="1200" dirty="0"/>
                      <m:t>. </m:t>
                    </m:r>
                  </m:oMath>
                </a14:m>
                <a:r>
                  <a:rPr lang="en-US" sz="1200" dirty="0"/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1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𝑰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60" name="Group 759">
            <a:extLst>
              <a:ext uri="{FF2B5EF4-FFF2-40B4-BE49-F238E27FC236}">
                <a16:creationId xmlns:a16="http://schemas.microsoft.com/office/drawing/2014/main" id="{A95B4120-2490-4F07-9907-7505780632C5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B9F743A4-EC7A-400D-89C5-232F2B3070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3ABBBFD1-661F-4C0E-8051-C86F4B0CEF8E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DC17C20B-A40B-4890-AFA1-0D517EEA30F4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0007C891-81A9-4331-AA93-A99D27D39A98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0007C891-81A9-4331-AA93-A99D27D39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2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EDD4D98-6A43-4CFE-B1D5-C01A63AC69B7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F17168D9-6688-4F2D-8899-CC0E84F5B151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F17168D9-6688-4F2D-8899-CC0E84F5B1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C7603AE9-55EE-4109-8196-6FDDBDB838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Oval 767">
              <a:extLst>
                <a:ext uri="{FF2B5EF4-FFF2-40B4-BE49-F238E27FC236}">
                  <a16:creationId xmlns:a16="http://schemas.microsoft.com/office/drawing/2014/main" id="{14DF5CDE-1ABD-4A6E-BAE0-48AD7253132B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69" name="Straight Arrow Connector 768">
              <a:extLst>
                <a:ext uri="{FF2B5EF4-FFF2-40B4-BE49-F238E27FC236}">
                  <a16:creationId xmlns:a16="http://schemas.microsoft.com/office/drawing/2014/main" id="{D20711E4-9C81-4955-A065-C254BA27789E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D90B0EF5-847F-44C6-8C21-4D37C3B69DF4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D90B0EF5-847F-44C6-8C21-4D37C3B69D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19961E0-6C2F-42D9-B293-2FA0D582B24D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DF83F12B-4CAE-4B7A-B066-08C4C35B25BD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DF83F12B-4CAE-4B7A-B066-08C4C35B25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078F7845-B539-42D3-B777-04F1D2AE5B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2629BCAA-069E-4207-B390-587D44933AFD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75" name="Straight Arrow Connector 774">
              <a:extLst>
                <a:ext uri="{FF2B5EF4-FFF2-40B4-BE49-F238E27FC236}">
                  <a16:creationId xmlns:a16="http://schemas.microsoft.com/office/drawing/2014/main" id="{A314C85B-6237-46FA-AC6D-EB0175C563AE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5F0AA5CB-6153-4E4F-B678-34AB88A2750B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5F0AA5CB-6153-4E4F-B678-34AB88A275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384121CB-2916-4AEB-9003-8A5B1AA40862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C484F3D7-CFD4-4F80-8A0A-63C25AB4F6B7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C484F3D7-CFD4-4F80-8A0A-63C25AB4F6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E2B9090F-A3BB-43C9-B7BD-6EE97E4B18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9951101C-53C7-4E0C-903A-E35F3CEB11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1" name="Arc 780">
              <a:extLst>
                <a:ext uri="{FF2B5EF4-FFF2-40B4-BE49-F238E27FC236}">
                  <a16:creationId xmlns:a16="http://schemas.microsoft.com/office/drawing/2014/main" id="{4979D163-7D0A-4B01-BF04-CD3B5127FEB5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D3F89284-3571-4DFE-A967-9DD2BAD2EC0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94F43717-1F01-419E-B8D3-E8D8D6B8C0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4" name="Arc 783">
              <a:extLst>
                <a:ext uri="{FF2B5EF4-FFF2-40B4-BE49-F238E27FC236}">
                  <a16:creationId xmlns:a16="http://schemas.microsoft.com/office/drawing/2014/main" id="{064191DD-EEC1-4744-9A6A-23D77F811195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5" name="Straight Connector 784">
              <a:extLst>
                <a:ext uri="{FF2B5EF4-FFF2-40B4-BE49-F238E27FC236}">
                  <a16:creationId xmlns:a16="http://schemas.microsoft.com/office/drawing/2014/main" id="{2543FBF0-7DE7-4806-8462-C1E1B9C565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6" name="Straight Connector 785">
              <a:extLst>
                <a:ext uri="{FF2B5EF4-FFF2-40B4-BE49-F238E27FC236}">
                  <a16:creationId xmlns:a16="http://schemas.microsoft.com/office/drawing/2014/main" id="{E22F9C7F-8328-44F6-A0F9-74EB93CD80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7" name="Oval 786">
              <a:extLst>
                <a:ext uri="{FF2B5EF4-FFF2-40B4-BE49-F238E27FC236}">
                  <a16:creationId xmlns:a16="http://schemas.microsoft.com/office/drawing/2014/main" id="{CCC04DDF-53D8-4956-9EEB-C0D4061EC37C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8" name="Straight Arrow Connector 787">
              <a:extLst>
                <a:ext uri="{FF2B5EF4-FFF2-40B4-BE49-F238E27FC236}">
                  <a16:creationId xmlns:a16="http://schemas.microsoft.com/office/drawing/2014/main" id="{43E918A8-C242-4D38-AF47-688DED9A6DE0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D5A006B-19B3-4564-A0D1-680DB4C82363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D5A006B-19B3-4564-A0D1-680DB4C823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E8EA9BD6-5DD0-4AAB-BE36-A4117E839B1E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EF53EB3C-856B-42A4-8205-F7B79C5F51EE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EF53EB3C-856B-42A4-8205-F7B79C5F51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C7F3F0A7-A253-44AF-9ED5-AAAE295AA0D7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656E9F45-4752-4715-AA06-EFD511D9956D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656E9F45-4752-4715-AA06-EFD511D995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155DEBE-D339-4E21-B86E-D832D456DFF3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2653393-D7FF-4C4D-9447-A7B82AE0A4F9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2653393-D7FF-4C4D-9447-A7B82AE0A4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245EC83-8DCF-42C2-AF20-866CF3E7772A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BEAB0FC-9B24-418A-B41D-44C90A87BFC2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BEAB0FC-9B24-418A-B41D-44C90A87BF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9399011-75A6-40A9-AB58-EFD4AD8B824B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D072043B-4C6A-4824-AE0D-22D595D03341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D072043B-4C6A-4824-AE0D-22D595D03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1A0B9B4D-900D-4CB4-9137-8C08A09B7D13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D396047E-AFE9-474E-A075-5962F4F866F6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D396047E-AFE9-474E-A075-5962F4F86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40A20023-E750-4AA3-98B0-B4255E92E7F0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138D1E6F-0964-436D-8AC2-CA14385A787A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138D1E6F-0964-436D-8AC2-CA14385A78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CA4C83F-BADF-4B51-AF3E-F9C2B2155E2C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42D58544-DF3E-46DF-8607-C302D7869A60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42D58544-DF3E-46DF-8607-C302D7869A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EC9A9C7C-813E-430A-A993-B3B61482C552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D8E86EF5-6212-4D8C-8134-F4BA4558A3C3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D8E86EF5-6212-4D8C-8134-F4BA4558A3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3429622F-4410-44A3-9499-4AC8D9948EF2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0EF41C77-C164-436E-A509-2480A90EE68B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0EF41C77-C164-436E-A509-2480A90EE6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94DFADCF-9E19-45E3-AA05-21FB3B59E321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DEA16EF2-8506-4BD0-9593-0D8F5CE03C36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DEA16EF2-8506-4BD0-9593-0D8F5CE03C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369F4203-6602-4AB3-BBDF-5A32A72FEF9B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3" name="TextBox 812">
                  <a:extLst>
                    <a:ext uri="{FF2B5EF4-FFF2-40B4-BE49-F238E27FC236}">
                      <a16:creationId xmlns:a16="http://schemas.microsoft.com/office/drawing/2014/main" id="{BF4FC684-D2DF-44FA-9311-6EB8E5B0FC81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3" name="TextBox 812">
                  <a:extLst>
                    <a:ext uri="{FF2B5EF4-FFF2-40B4-BE49-F238E27FC236}">
                      <a16:creationId xmlns:a16="http://schemas.microsoft.com/office/drawing/2014/main" id="{BF4FC684-D2DF-44FA-9311-6EB8E5B0FC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4" name="TextBox 813">
                  <a:extLst>
                    <a:ext uri="{FF2B5EF4-FFF2-40B4-BE49-F238E27FC236}">
                      <a16:creationId xmlns:a16="http://schemas.microsoft.com/office/drawing/2014/main" id="{098FB855-C803-4E81-A93C-361C7B119A2B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5" name="TextBox 814">
                  <a:extLst>
                    <a:ext uri="{FF2B5EF4-FFF2-40B4-BE49-F238E27FC236}">
                      <a16:creationId xmlns:a16="http://schemas.microsoft.com/office/drawing/2014/main" id="{BD67BF53-925B-4184-A09B-2A578D7162C9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5" name="TextBox 814">
                  <a:extLst>
                    <a:ext uri="{FF2B5EF4-FFF2-40B4-BE49-F238E27FC236}">
                      <a16:creationId xmlns:a16="http://schemas.microsoft.com/office/drawing/2014/main" id="{BD67BF53-925B-4184-A09B-2A578D7162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6" name="Oval 815">
              <a:extLst>
                <a:ext uri="{FF2B5EF4-FFF2-40B4-BE49-F238E27FC236}">
                  <a16:creationId xmlns:a16="http://schemas.microsoft.com/office/drawing/2014/main" id="{848CD049-1A3A-4D87-B19A-350D04ADDD9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27DC494D-6384-4C40-981B-FB5746B1CE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78E259DF-2F9E-4EA3-811B-F5ABB29335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28CA726E-8213-46D5-AA40-524A6F7A68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CF4F18D4-8F16-4FF6-AAB4-F0A0EAA2034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C25E4312-085A-4A76-8E11-5AC767B08049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562D7383-8CC4-4E43-A79C-9EBFB5D17F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3DCAC61B-4AF9-4EEB-9F63-9284E523401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F5CF48C1-9F4E-41E6-8ABB-9BF48D6836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60A234CC-A944-4897-ABBE-3B66A64234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6" name="Oval 825">
              <a:extLst>
                <a:ext uri="{FF2B5EF4-FFF2-40B4-BE49-F238E27FC236}">
                  <a16:creationId xmlns:a16="http://schemas.microsoft.com/office/drawing/2014/main" id="{E3768C6D-6A80-4DEF-AEF1-120D111E1B97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18696463-5444-4C75-8C3B-D49900B2BF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69C36F7C-E805-49C0-8748-B79371D132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9" name="Arc 828">
              <a:extLst>
                <a:ext uri="{FF2B5EF4-FFF2-40B4-BE49-F238E27FC236}">
                  <a16:creationId xmlns:a16="http://schemas.microsoft.com/office/drawing/2014/main" id="{C6458FD5-1043-4106-B871-2B162B8352D6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830" name="Arc 829">
              <a:extLst>
                <a:ext uri="{FF2B5EF4-FFF2-40B4-BE49-F238E27FC236}">
                  <a16:creationId xmlns:a16="http://schemas.microsoft.com/office/drawing/2014/main" id="{5A6CAE02-D0D2-4600-AF6C-ED87C12F4D96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31" name="Straight Connector 830">
              <a:extLst>
                <a:ext uri="{FF2B5EF4-FFF2-40B4-BE49-F238E27FC236}">
                  <a16:creationId xmlns:a16="http://schemas.microsoft.com/office/drawing/2014/main" id="{32F07005-AF3A-48DC-BB1E-AFD4C289667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2" name="Straight Connector 831">
              <a:extLst>
                <a:ext uri="{FF2B5EF4-FFF2-40B4-BE49-F238E27FC236}">
                  <a16:creationId xmlns:a16="http://schemas.microsoft.com/office/drawing/2014/main" id="{FF8C6628-00DA-4C17-A0DD-D68824755D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3" name="Straight Connector 832">
              <a:extLst>
                <a:ext uri="{FF2B5EF4-FFF2-40B4-BE49-F238E27FC236}">
                  <a16:creationId xmlns:a16="http://schemas.microsoft.com/office/drawing/2014/main" id="{D44561D0-BE36-45E1-88EA-320207FBC1E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C9B89088-5185-46B6-BB23-B78D05990B0E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B1AA0F6A-1AAA-4829-8A57-BA6900C4014E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B1AA0F6A-1AAA-4829-8A57-BA6900C401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C615C444-3E46-46B3-A62E-3EE752C06282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7" name="TextBox 836">
                  <a:extLst>
                    <a:ext uri="{FF2B5EF4-FFF2-40B4-BE49-F238E27FC236}">
                      <a16:creationId xmlns:a16="http://schemas.microsoft.com/office/drawing/2014/main" id="{BAB9367F-BAFC-4549-BC21-68EFC6702C36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7" name="TextBox 836">
                  <a:extLst>
                    <a:ext uri="{FF2B5EF4-FFF2-40B4-BE49-F238E27FC236}">
                      <a16:creationId xmlns:a16="http://schemas.microsoft.com/office/drawing/2014/main" id="{BAB9367F-BAFC-4549-BC21-68EFC6702C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65B72A38-F672-4C3A-95E4-0150B4DDDC64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6F24CC87-9372-44E7-A457-43807FCE55F3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6F24CC87-9372-44E7-A457-43807FCE55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0" name="Straight Arrow Connector 839">
              <a:extLst>
                <a:ext uri="{FF2B5EF4-FFF2-40B4-BE49-F238E27FC236}">
                  <a16:creationId xmlns:a16="http://schemas.microsoft.com/office/drawing/2014/main" id="{1D78E62D-907B-40D8-837E-5D5DBEC299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1D5C33DC-8492-4345-8342-2B7953D1D22A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1D5C33DC-8492-4345-8342-2B7953D1D2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2" name="Straight Arrow Connector 841">
              <a:extLst>
                <a:ext uri="{FF2B5EF4-FFF2-40B4-BE49-F238E27FC236}">
                  <a16:creationId xmlns:a16="http://schemas.microsoft.com/office/drawing/2014/main" id="{548D1511-E104-4FEC-B1B5-3508D9B0CF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CFCE3041-7C34-4EC6-A0C3-C9E3863EA9E9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CFCE3041-7C34-4EC6-A0C3-C9E3863EA9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4" name="Straight Arrow Connector 843">
              <a:extLst>
                <a:ext uri="{FF2B5EF4-FFF2-40B4-BE49-F238E27FC236}">
                  <a16:creationId xmlns:a16="http://schemas.microsoft.com/office/drawing/2014/main" id="{66EE36F3-D530-4F81-B38A-11BB13D3715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CF8E1243-EC03-47F8-8190-D4664CC1580C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CF8E1243-EC03-47F8-8190-D4664CC158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6" name="Group 845">
              <a:extLst>
                <a:ext uri="{FF2B5EF4-FFF2-40B4-BE49-F238E27FC236}">
                  <a16:creationId xmlns:a16="http://schemas.microsoft.com/office/drawing/2014/main" id="{FE7E0E4A-0147-4EDC-9A1B-09D49B9B4356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9AE2A683-3004-45B1-9214-3BEA4A7B0E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2" name="Straight Connector 1031">
                <a:extLst>
                  <a:ext uri="{FF2B5EF4-FFF2-40B4-BE49-F238E27FC236}">
                    <a16:creationId xmlns:a16="http://schemas.microsoft.com/office/drawing/2014/main" id="{ED257AB9-02C3-495E-BB36-C9D3E92350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3" name="Group 1032">
                <a:extLst>
                  <a:ext uri="{FF2B5EF4-FFF2-40B4-BE49-F238E27FC236}">
                    <a16:creationId xmlns:a16="http://schemas.microsoft.com/office/drawing/2014/main" id="{5737CA8D-67C7-4693-9A98-A42CBB1E39E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A5F84D6F-D82A-4D89-A9A8-1377D2346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7A743202-ED46-4BB2-9B80-046EC27AF8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9D34C1CF-9747-4D22-A12E-DA61329E0D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ABFA3F73-5BCB-4763-8566-8BEBBAD88C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722A1100-92A0-4E2D-B58B-894B4036CE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F754FDC1-4360-4A9A-B696-3B24659A1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93A9BD7C-B105-476F-8503-82279A835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FB3C0677-6C81-4D05-9BE5-40B09B73D1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409D55BA-D7D3-46E6-B57E-B6878EFF3EA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A000DB6E-C0D2-4151-861A-70736BBF02D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05006A9F-4648-431B-938A-2A0DB68E1CE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E73E70AE-0B52-4D57-80ED-185268F8BBF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1034" name="Group 1033">
                <a:extLst>
                  <a:ext uri="{FF2B5EF4-FFF2-40B4-BE49-F238E27FC236}">
                    <a16:creationId xmlns:a16="http://schemas.microsoft.com/office/drawing/2014/main" id="{87955BD8-3144-431A-97F8-E2402104C8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7ADD4E6E-0FFF-4BF6-84B4-97710F5A68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EC0B096A-C13F-4A7C-B15A-DC5D11479E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A27CB917-F2E7-4E4F-9AF5-B341062188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3C203006-17F2-437D-A61C-0B1AF920EE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35" name="Rectangle 1034">
                <a:extLst>
                  <a:ext uri="{FF2B5EF4-FFF2-40B4-BE49-F238E27FC236}">
                    <a16:creationId xmlns:a16="http://schemas.microsoft.com/office/drawing/2014/main" id="{CA212B9C-A48B-4E36-A339-94F6437C42A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2EDA137C-BD30-4456-B3F9-089C4C603A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500BBF82-119A-412A-B231-216BE47946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0854B952-AECF-468D-B68C-609A095F5D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9" name="Group 1038">
                <a:extLst>
                  <a:ext uri="{FF2B5EF4-FFF2-40B4-BE49-F238E27FC236}">
                    <a16:creationId xmlns:a16="http://schemas.microsoft.com/office/drawing/2014/main" id="{953FC329-4881-4714-9EB5-0A5F59CBEFE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F072CC04-7325-43C0-BC1C-4D8B3F6F3E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3BA9F374-8C95-479C-9A75-150CD09302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8FB2B0CE-4482-4075-87C8-971F2FED66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C9B3C1B5-F028-43E4-96CF-0A4D4B7ECE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40" name="Rectangle 1039">
                <a:extLst>
                  <a:ext uri="{FF2B5EF4-FFF2-40B4-BE49-F238E27FC236}">
                    <a16:creationId xmlns:a16="http://schemas.microsoft.com/office/drawing/2014/main" id="{DD576D77-C73E-4CEC-9578-8FE438A3C93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034281AB-BD67-4E8D-B997-2045BF6B0B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2AA55913-AD84-46AE-B34D-6B9B0A2F2F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0F400AFD-A645-4E03-AB74-6A36AB1C44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8232A14C-28D3-4F9B-949F-AE1B57BD3C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5" name="Oval 1044">
                <a:extLst>
                  <a:ext uri="{FF2B5EF4-FFF2-40B4-BE49-F238E27FC236}">
                    <a16:creationId xmlns:a16="http://schemas.microsoft.com/office/drawing/2014/main" id="{BC00305A-E25D-4367-A1B1-6DFD367BCB4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6" name="Oval 1045">
                <a:extLst>
                  <a:ext uri="{FF2B5EF4-FFF2-40B4-BE49-F238E27FC236}">
                    <a16:creationId xmlns:a16="http://schemas.microsoft.com/office/drawing/2014/main" id="{073CD4F0-8B84-4052-9F90-B50B91FC13B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7" name="Oval 1046">
                <a:extLst>
                  <a:ext uri="{FF2B5EF4-FFF2-40B4-BE49-F238E27FC236}">
                    <a16:creationId xmlns:a16="http://schemas.microsoft.com/office/drawing/2014/main" id="{60879DDA-86F7-4C45-8131-713AE6F74CD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8" name="Oval 1047">
                <a:extLst>
                  <a:ext uri="{FF2B5EF4-FFF2-40B4-BE49-F238E27FC236}">
                    <a16:creationId xmlns:a16="http://schemas.microsoft.com/office/drawing/2014/main" id="{31F5CAD6-BA62-4FD0-A106-E662AF2D9CD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147EB3E9-7DBA-42E5-8319-E75C97E87434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Arrow Connector 1049">
                <a:extLst>
                  <a:ext uri="{FF2B5EF4-FFF2-40B4-BE49-F238E27FC236}">
                    <a16:creationId xmlns:a16="http://schemas.microsoft.com/office/drawing/2014/main" id="{98B512AF-07B2-4CE0-9C85-05D46DEE16D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1" name="Straight Arrow Connector 1050">
                <a:extLst>
                  <a:ext uri="{FF2B5EF4-FFF2-40B4-BE49-F238E27FC236}">
                    <a16:creationId xmlns:a16="http://schemas.microsoft.com/office/drawing/2014/main" id="{E32F521A-7B65-4B46-BD7E-C5125C5AC9C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2" name="Straight Arrow Connector 1051">
                <a:extLst>
                  <a:ext uri="{FF2B5EF4-FFF2-40B4-BE49-F238E27FC236}">
                    <a16:creationId xmlns:a16="http://schemas.microsoft.com/office/drawing/2014/main" id="{9D6DEA54-8C94-42DD-9DD5-8F7F955C56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3" name="Straight Arrow Connector 1052">
                <a:extLst>
                  <a:ext uri="{FF2B5EF4-FFF2-40B4-BE49-F238E27FC236}">
                    <a16:creationId xmlns:a16="http://schemas.microsoft.com/office/drawing/2014/main" id="{984C375C-98FB-4171-9CBB-BF7E5CCA27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4" name="TextBox 1053">
                    <a:extLst>
                      <a:ext uri="{FF2B5EF4-FFF2-40B4-BE49-F238E27FC236}">
                        <a16:creationId xmlns:a16="http://schemas.microsoft.com/office/drawing/2014/main" id="{5B9AE92B-909D-42C4-B86C-A251799425D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4" name="TextBox 1053">
                    <a:extLst>
                      <a:ext uri="{FF2B5EF4-FFF2-40B4-BE49-F238E27FC236}">
                        <a16:creationId xmlns:a16="http://schemas.microsoft.com/office/drawing/2014/main" id="{5B9AE92B-909D-42C4-B86C-A251799425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B2233152-215D-4C25-AE51-B2D213C1206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B2233152-215D-4C25-AE51-B2D213C120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9C88A65B-EA1D-4EAB-B0B8-B5C3F1395D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9C88A65B-EA1D-4EAB-B0B8-B5C3F1395D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A54E87DD-A76A-4ABE-BCC8-79B7E935A1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A54E87DD-A76A-4ABE-BCC8-79B7E935A1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888544D8-F1DA-4D90-A54C-371323962F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C7C390DB-A5CF-4839-837F-397FA616DBF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68F4491E-3985-41A3-9DB2-9BF9CEAB56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4FCDFBAB-79A2-4365-A6F4-0445894A1C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EFB6CD03-5D36-451B-85AA-5AEA47B60F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DF520DF6-6338-49F4-8141-4369B601A8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60" name="Rectangle 1059">
                <a:extLst>
                  <a:ext uri="{FF2B5EF4-FFF2-40B4-BE49-F238E27FC236}">
                    <a16:creationId xmlns:a16="http://schemas.microsoft.com/office/drawing/2014/main" id="{377DAA46-0979-49C2-A63B-C5EA8C5B5DB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555E643B-2739-4A5E-B121-8BC0F07F5D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A331AEED-87E4-45EF-B3AF-55357B2171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6E49F4F3-E478-45C2-990F-1B5C0CD2DF8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6C06C3CE-4B91-44FA-8716-46EA374EA0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25C03747-40D5-47ED-A856-62D695C5C5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62C3432B-DE0D-4ABF-99E3-7DB19BB317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E49D3ECE-6A50-42E6-99DD-00E9871103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64" name="Rectangle 1063">
                <a:extLst>
                  <a:ext uri="{FF2B5EF4-FFF2-40B4-BE49-F238E27FC236}">
                    <a16:creationId xmlns:a16="http://schemas.microsoft.com/office/drawing/2014/main" id="{B31DB113-D83F-48C4-8BE1-8D5CBB5F1C9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ED351824-02B4-447E-9A97-C750733566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A96A0FBA-EE89-4594-837B-19A7578D7D9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4DE8CE9A-818F-4059-BAE9-212775FBB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8" name="Group 1067">
                <a:extLst>
                  <a:ext uri="{FF2B5EF4-FFF2-40B4-BE49-F238E27FC236}">
                    <a16:creationId xmlns:a16="http://schemas.microsoft.com/office/drawing/2014/main" id="{F7DE891B-45BE-4769-BBEA-7520F3C699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D315018A-21BD-4E12-BBDA-56A9454DBE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EDE5E070-981F-4B47-A3A5-382DCB9E5C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7B708E22-CCB9-4AEC-BFDC-AE6C3E6A6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64F49353-E932-489E-942D-A05EB5538F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26EBE9C9-488A-49DB-BEBD-83C3B7C2AA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6732FA8C-BDDF-422D-9C89-A1B0B9F822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A4F96307-0F55-4AE5-BA5D-5646FDB1A4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9" name="Group 1068">
                <a:extLst>
                  <a:ext uri="{FF2B5EF4-FFF2-40B4-BE49-F238E27FC236}">
                    <a16:creationId xmlns:a16="http://schemas.microsoft.com/office/drawing/2014/main" id="{B3867795-0A59-4539-9FFF-9F3F3159D2A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8A4182A9-3CDA-473D-94C0-B849397C14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F9D0972C-2E2F-4B36-9627-A9F21B2703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0C7ED55C-8E9E-4D76-B1C5-79CBD5CD1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C2E671E5-1720-4C1D-8526-D7A5BA805F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FE33CC22-1393-4A0A-89D6-A6DA419F9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72591544-5CD3-4F34-A270-3158C63F06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C5BFCDFA-1512-4C59-9DAB-7BA1B667B8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01C553BA-B697-4ED8-9961-BCF7F017370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01C553BA-B697-4ED8-9961-BCF7F01737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1" name="TextBox 1070">
                    <a:extLst>
                      <a:ext uri="{FF2B5EF4-FFF2-40B4-BE49-F238E27FC236}">
                        <a16:creationId xmlns:a16="http://schemas.microsoft.com/office/drawing/2014/main" id="{5EC8CAF7-EF10-4D45-82CF-0FC6E709FA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1" name="TextBox 1070">
                    <a:extLst>
                      <a:ext uri="{FF2B5EF4-FFF2-40B4-BE49-F238E27FC236}">
                        <a16:creationId xmlns:a16="http://schemas.microsoft.com/office/drawing/2014/main" id="{5EC8CAF7-EF10-4D45-82CF-0FC6E709FA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498675DA-63AD-4258-95D8-9F1787F96FB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498675DA-63AD-4258-95D8-9F1787F96F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1E220387-8E27-47FC-AA01-622B357C298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1E220387-8E27-47FC-AA01-622B357C29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677803D3-6548-4FF5-93F2-03F0E40CD0C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677803D3-6548-4FF5-93F2-03F0E40CD0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4321D725-FABB-4E4C-AD33-2A73BA82995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4321D725-FABB-4E4C-AD33-2A73BA8299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9D820A91-7823-4C19-B9C3-E7DAD04F93E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9D820A91-7823-4C19-B9C3-E7DAD04F93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7" name="Straight Arrow Connector 1076">
                <a:extLst>
                  <a:ext uri="{FF2B5EF4-FFF2-40B4-BE49-F238E27FC236}">
                    <a16:creationId xmlns:a16="http://schemas.microsoft.com/office/drawing/2014/main" id="{95A54AB0-41F5-4AE9-85CD-72F1F35C90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8" name="Straight Arrow Connector 1077">
                <a:extLst>
                  <a:ext uri="{FF2B5EF4-FFF2-40B4-BE49-F238E27FC236}">
                    <a16:creationId xmlns:a16="http://schemas.microsoft.com/office/drawing/2014/main" id="{FAADFD46-8BFA-4D80-9E9C-65FA1100D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9" name="Straight Arrow Connector 1078">
                <a:extLst>
                  <a:ext uri="{FF2B5EF4-FFF2-40B4-BE49-F238E27FC236}">
                    <a16:creationId xmlns:a16="http://schemas.microsoft.com/office/drawing/2014/main" id="{493696F9-B353-41A4-BC6D-D53C50D0251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7" name="Group 846">
              <a:extLst>
                <a:ext uri="{FF2B5EF4-FFF2-40B4-BE49-F238E27FC236}">
                  <a16:creationId xmlns:a16="http://schemas.microsoft.com/office/drawing/2014/main" id="{28035AA7-A967-4EB8-95B8-C380B975AD4F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A2855FDA-D1BC-48A4-B1CD-E028921266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1115C92A-0DD0-4ED9-BDCB-B2B3080B12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2" name="Group 941">
                <a:extLst>
                  <a:ext uri="{FF2B5EF4-FFF2-40B4-BE49-F238E27FC236}">
                    <a16:creationId xmlns:a16="http://schemas.microsoft.com/office/drawing/2014/main" id="{C206537D-1B34-4044-94E6-DE952EE1E67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E1AC519F-6442-41F6-98AD-7AB8FB26D3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0" name="Straight Connector 1019">
                  <a:extLst>
                    <a:ext uri="{FF2B5EF4-FFF2-40B4-BE49-F238E27FC236}">
                      <a16:creationId xmlns:a16="http://schemas.microsoft.com/office/drawing/2014/main" id="{0294232E-1B11-41B2-A34A-ACEBEB2DC7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1" name="Straight Connector 1020">
                  <a:extLst>
                    <a:ext uri="{FF2B5EF4-FFF2-40B4-BE49-F238E27FC236}">
                      <a16:creationId xmlns:a16="http://schemas.microsoft.com/office/drawing/2014/main" id="{4782A114-3A34-4F4C-A6DA-A7D522A4F3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2" name="Straight Connector 1021">
                  <a:extLst>
                    <a:ext uri="{FF2B5EF4-FFF2-40B4-BE49-F238E27FC236}">
                      <a16:creationId xmlns:a16="http://schemas.microsoft.com/office/drawing/2014/main" id="{66A8FF5C-2BE4-4A43-AB99-1B53AFBFF9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23439EF0-CFDA-47D0-9501-C908E45268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1E01EF49-2F07-4D55-ACFA-AF65048157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9D94AFE9-CF05-41DE-8057-769CE53B4A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6E9B6EEF-5933-4BF3-BF81-D66D5FCDC9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161D1F4C-D8EA-47D9-830D-18D8B556280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40BADFDD-35DA-4CD1-B5EB-382ADE90014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C15226BF-5968-4CBD-A7FB-8D482BD507C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9C7314A2-A39C-4428-A4B1-90F55043C7C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943" name="Group 942">
                <a:extLst>
                  <a:ext uri="{FF2B5EF4-FFF2-40B4-BE49-F238E27FC236}">
                    <a16:creationId xmlns:a16="http://schemas.microsoft.com/office/drawing/2014/main" id="{31D38940-86E3-42B0-BFC7-51E3F7413CF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97774552-CB34-432A-85DD-6DE3C65A31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18D3B036-C0BA-4427-9288-CFEE76179B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D03C676D-C677-4EC5-AFBF-1BBDE993C3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EF34C63A-9DAF-4480-84CE-20DDEE3DAE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44" name="Rectangle 943">
                <a:extLst>
                  <a:ext uri="{FF2B5EF4-FFF2-40B4-BE49-F238E27FC236}">
                    <a16:creationId xmlns:a16="http://schemas.microsoft.com/office/drawing/2014/main" id="{5DEA9A80-FA97-459B-9160-EEB07E8CD28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5119E1CF-6EDF-488C-8DE0-A16825C81C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D878C2EB-9467-4044-A504-1AE6BD293A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D24C32B6-1211-453D-A2EC-21BDEA5A42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8" name="Group 947">
                <a:extLst>
                  <a:ext uri="{FF2B5EF4-FFF2-40B4-BE49-F238E27FC236}">
                    <a16:creationId xmlns:a16="http://schemas.microsoft.com/office/drawing/2014/main" id="{97FE2C5D-6FF0-4B9C-89EC-FBC1F5D2334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655191F2-7007-4642-80F3-68E33CB47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CA54C9C0-F3DE-418D-8886-7A4CCC4C3B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E203FE55-F944-4514-AE1C-66DD58E97B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3DE42473-3B3D-4FCC-9F6C-F549E27B45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49" name="Rectangle 948">
                <a:extLst>
                  <a:ext uri="{FF2B5EF4-FFF2-40B4-BE49-F238E27FC236}">
                    <a16:creationId xmlns:a16="http://schemas.microsoft.com/office/drawing/2014/main" id="{5DE251FC-B9F3-49DB-BC8A-D95E44F28E5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50" name="Straight Connector 949">
                <a:extLst>
                  <a:ext uri="{FF2B5EF4-FFF2-40B4-BE49-F238E27FC236}">
                    <a16:creationId xmlns:a16="http://schemas.microsoft.com/office/drawing/2014/main" id="{720ABB12-866B-4B21-B15E-2F44155239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D45BD6EA-BD79-4168-A0D3-D1C022DD0C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37D0779C-EF7C-49AE-9E05-2982F1E63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4862C92F-3202-489A-A591-6B86B848C0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4" name="Oval 953">
                <a:extLst>
                  <a:ext uri="{FF2B5EF4-FFF2-40B4-BE49-F238E27FC236}">
                    <a16:creationId xmlns:a16="http://schemas.microsoft.com/office/drawing/2014/main" id="{372D2DA7-670D-4365-872B-D0E166DC1D7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5" name="Oval 954">
                <a:extLst>
                  <a:ext uri="{FF2B5EF4-FFF2-40B4-BE49-F238E27FC236}">
                    <a16:creationId xmlns:a16="http://schemas.microsoft.com/office/drawing/2014/main" id="{26C58220-2180-4877-8937-1CDA908D341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6" name="Oval 955">
                <a:extLst>
                  <a:ext uri="{FF2B5EF4-FFF2-40B4-BE49-F238E27FC236}">
                    <a16:creationId xmlns:a16="http://schemas.microsoft.com/office/drawing/2014/main" id="{1A8D5C23-C84C-4D82-8331-C2B7D9B6F35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5CBDDF64-F4EC-469D-8436-992A9724A27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B7E75D14-0DF9-4215-A18C-28E4EE6DC22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Arrow Connector 958">
                <a:extLst>
                  <a:ext uri="{FF2B5EF4-FFF2-40B4-BE49-F238E27FC236}">
                    <a16:creationId xmlns:a16="http://schemas.microsoft.com/office/drawing/2014/main" id="{6B0C2308-8A9C-4D54-80F9-6A27AC3B83F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0" name="Straight Arrow Connector 959">
                <a:extLst>
                  <a:ext uri="{FF2B5EF4-FFF2-40B4-BE49-F238E27FC236}">
                    <a16:creationId xmlns:a16="http://schemas.microsoft.com/office/drawing/2014/main" id="{83B44AAD-3C63-4F5A-9FD5-B45801813D2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1" name="Straight Arrow Connector 960">
                <a:extLst>
                  <a:ext uri="{FF2B5EF4-FFF2-40B4-BE49-F238E27FC236}">
                    <a16:creationId xmlns:a16="http://schemas.microsoft.com/office/drawing/2014/main" id="{53CA7CDE-659F-4DC2-AD40-051696918D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2" name="Straight Arrow Connector 961">
                <a:extLst>
                  <a:ext uri="{FF2B5EF4-FFF2-40B4-BE49-F238E27FC236}">
                    <a16:creationId xmlns:a16="http://schemas.microsoft.com/office/drawing/2014/main" id="{9AB23C43-E7FB-4932-A7B1-CD4444E851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3" name="TextBox 962">
                    <a:extLst>
                      <a:ext uri="{FF2B5EF4-FFF2-40B4-BE49-F238E27FC236}">
                        <a16:creationId xmlns:a16="http://schemas.microsoft.com/office/drawing/2014/main" id="{D1B97162-CB1F-4A00-8568-7FEA70AFD69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3" name="TextBox 962">
                    <a:extLst>
                      <a:ext uri="{FF2B5EF4-FFF2-40B4-BE49-F238E27FC236}">
                        <a16:creationId xmlns:a16="http://schemas.microsoft.com/office/drawing/2014/main" id="{D1B97162-CB1F-4A00-8568-7FEA70AFD6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32EFD857-59BB-4EA2-81FC-88240BEC213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32EFD857-59BB-4EA2-81FC-88240BEC21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A9605CAE-6BE1-41AB-B315-C059A7005FD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A9605CAE-6BE1-41AB-B315-C059A7005FD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013F51C5-81B0-4B2D-A7AA-8D0D19ECF7D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013F51C5-81B0-4B2D-A7AA-8D0D19ECF7D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BEFB27C7-2B37-4B36-8B3F-6654FE6F52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8" name="Group 967">
                <a:extLst>
                  <a:ext uri="{FF2B5EF4-FFF2-40B4-BE49-F238E27FC236}">
                    <a16:creationId xmlns:a16="http://schemas.microsoft.com/office/drawing/2014/main" id="{5F81F903-0B1D-4A7B-98ED-2E5025554DE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39893A8A-3596-4B02-B2D2-BE385685B8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A974C7C0-8B77-4766-A709-A96285322D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EC03D8E2-C82F-408B-9E6A-56E3E4A98D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7FB6FB5-E518-480E-998C-848A3307B3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69" name="Rectangle 968">
                <a:extLst>
                  <a:ext uri="{FF2B5EF4-FFF2-40B4-BE49-F238E27FC236}">
                    <a16:creationId xmlns:a16="http://schemas.microsoft.com/office/drawing/2014/main" id="{E60238E3-07AD-4251-A1FF-D8D344F2A8D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ED74EA0A-5AC0-4B4F-AD59-90E6FC52E5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710608E1-42E8-47B5-8855-928C02C757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2" name="Group 971">
                <a:extLst>
                  <a:ext uri="{FF2B5EF4-FFF2-40B4-BE49-F238E27FC236}">
                    <a16:creationId xmlns:a16="http://schemas.microsoft.com/office/drawing/2014/main" id="{8E84203D-24ED-4415-988B-86217BC79E1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55F56D3E-895A-4DBB-8C7D-74628C9BB0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24697F3C-159F-4A55-AD8F-F42CF84969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0F5B95D4-2C3B-42C3-B746-6C5BE91829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5A020A6A-DF02-402A-9EF7-61AE3A15E0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73" name="Rectangle 972">
                <a:extLst>
                  <a:ext uri="{FF2B5EF4-FFF2-40B4-BE49-F238E27FC236}">
                    <a16:creationId xmlns:a16="http://schemas.microsoft.com/office/drawing/2014/main" id="{6268E43F-2046-4982-A560-373BB101C95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9BFAC707-8C2A-4FDA-9EE9-78FDE01324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0E5CB525-B0AD-4E1C-B04F-58B7B1CC7B3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7085D126-8257-4B03-ADC5-49695CB3F6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7" name="Group 976">
                <a:extLst>
                  <a:ext uri="{FF2B5EF4-FFF2-40B4-BE49-F238E27FC236}">
                    <a16:creationId xmlns:a16="http://schemas.microsoft.com/office/drawing/2014/main" id="{EB97C2E1-ABAE-40E9-89B8-B41D67A3DCF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C798C50A-1DDB-4425-B93B-8A4A998E8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33201D60-F694-4486-8547-4F664D6E6A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E01A9FC6-708D-4DEA-97A4-DEAC0BC29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2D6B4FC8-B7FF-42A3-9599-102309A552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B6D58772-B38F-4036-B9E2-74AB1F4A77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B2389174-44A1-493F-8CBE-C6F597CA1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99CCAF38-472B-46ED-93E4-47717E10F1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8" name="Group 977">
                <a:extLst>
                  <a:ext uri="{FF2B5EF4-FFF2-40B4-BE49-F238E27FC236}">
                    <a16:creationId xmlns:a16="http://schemas.microsoft.com/office/drawing/2014/main" id="{C0927C77-18A6-4C69-9BE8-F4EC8EAED79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3B059C5C-89DB-4123-B7B1-64E7486DB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7E9F7489-3BA3-4926-8B7B-4D4152F0E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3CA4B4F5-E77F-492A-AC7F-D4337DB98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F605F5FD-BBC3-4305-8545-D3514EDC7E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1E1C743B-D0F1-4C1D-893C-230C5B1CBD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18D862E2-AAEB-448D-94EC-7DF0242AD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99C10D04-B6C8-4ED2-A9D1-707945DE64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ABEA81BD-C3C7-4E49-8CFF-D650AA9C550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ABEA81BD-C3C7-4E49-8CFF-D650AA9C55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5BFC226E-FF0E-4FFF-B065-1F29305278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5BFC226E-FF0E-4FFF-B065-1F29305278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88DC0038-9196-4709-B459-4A955B3B4CA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88DC0038-9196-4709-B459-4A955B3B4C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F867F9F3-E3D8-4611-B2DD-0A374EE8616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F867F9F3-E3D8-4611-B2DD-0A374EE8616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A881A00A-DBE9-46DD-B5FB-5B26154EB41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A881A00A-DBE9-46DD-B5FB-5B26154EB4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88480F36-74A7-4505-9DE3-02BDE93204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88480F36-74A7-4505-9DE3-02BDE93204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BCA44644-C26D-4C0B-A667-B20F6C1943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BCA44644-C26D-4C0B-A667-B20F6C1943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6" name="Straight Arrow Connector 985">
                <a:extLst>
                  <a:ext uri="{FF2B5EF4-FFF2-40B4-BE49-F238E27FC236}">
                    <a16:creationId xmlns:a16="http://schemas.microsoft.com/office/drawing/2014/main" id="{D8E97DEE-66E9-4ABA-877C-C874D9045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7" name="Straight Arrow Connector 986">
                <a:extLst>
                  <a:ext uri="{FF2B5EF4-FFF2-40B4-BE49-F238E27FC236}">
                    <a16:creationId xmlns:a16="http://schemas.microsoft.com/office/drawing/2014/main" id="{FD2D2081-271C-4A07-A8C4-6E57EF706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8" name="Straight Arrow Connector 987">
                <a:extLst>
                  <a:ext uri="{FF2B5EF4-FFF2-40B4-BE49-F238E27FC236}">
                    <a16:creationId xmlns:a16="http://schemas.microsoft.com/office/drawing/2014/main" id="{AF515F8B-1800-4976-A827-F4A9582C72C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8" name="Group 847">
              <a:extLst>
                <a:ext uri="{FF2B5EF4-FFF2-40B4-BE49-F238E27FC236}">
                  <a16:creationId xmlns:a16="http://schemas.microsoft.com/office/drawing/2014/main" id="{5529C7C0-B3FA-4A0F-AA76-15FEB5599BF0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3D25B29B-8036-41D4-A9BC-209A520495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79FF17BC-E1BC-4709-AA05-D2F906B056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1" name="Group 850">
                <a:extLst>
                  <a:ext uri="{FF2B5EF4-FFF2-40B4-BE49-F238E27FC236}">
                    <a16:creationId xmlns:a16="http://schemas.microsoft.com/office/drawing/2014/main" id="{ED2635DC-CC11-43B4-9CE6-6D690484029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B731BF4E-547C-4DF7-86D4-3BFB80AC93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9" name="Straight Connector 928">
                  <a:extLst>
                    <a:ext uri="{FF2B5EF4-FFF2-40B4-BE49-F238E27FC236}">
                      <a16:creationId xmlns:a16="http://schemas.microsoft.com/office/drawing/2014/main" id="{D45849C8-705F-42C6-8035-7487941B6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0" name="Straight Connector 929">
                  <a:extLst>
                    <a:ext uri="{FF2B5EF4-FFF2-40B4-BE49-F238E27FC236}">
                      <a16:creationId xmlns:a16="http://schemas.microsoft.com/office/drawing/2014/main" id="{5E19894B-C773-4DAB-987E-E4DD95888B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1" name="Straight Connector 930">
                  <a:extLst>
                    <a:ext uri="{FF2B5EF4-FFF2-40B4-BE49-F238E27FC236}">
                      <a16:creationId xmlns:a16="http://schemas.microsoft.com/office/drawing/2014/main" id="{9A354CF6-0BC5-49CA-AB86-AFDB5EE4E4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3F504295-D968-4ADD-A64E-C6491DD768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18D8AC36-2CD2-485A-BD3C-EF8B659449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44ECCE9-B6B4-48E6-8A8D-264799C97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EC97BC7-C74B-4CD0-B55D-202383F3E5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84889974-AD54-4E48-ADE6-E3971E29F1D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15E36F9B-AEAE-4E9B-BED2-DCBEC5FE108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A3A73705-1EAE-48B3-BE11-303591D4735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F3C9FBF4-1375-4C2C-B8CD-5B5C1D22B54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852" name="Group 851">
                <a:extLst>
                  <a:ext uri="{FF2B5EF4-FFF2-40B4-BE49-F238E27FC236}">
                    <a16:creationId xmlns:a16="http://schemas.microsoft.com/office/drawing/2014/main" id="{913F5C19-D4F3-49CC-B6EC-569675ED1AA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DA113CF1-9A7F-45FE-BB4E-086C03CD32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84244DF2-F0D5-482C-A77C-48F71F0181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51BAB64E-C561-4FBC-8208-144E0EBC84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E57AACF9-3B61-4E0C-8A30-32D6A86CD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53" name="Rectangle 852">
                <a:extLst>
                  <a:ext uri="{FF2B5EF4-FFF2-40B4-BE49-F238E27FC236}">
                    <a16:creationId xmlns:a16="http://schemas.microsoft.com/office/drawing/2014/main" id="{94AE8377-F88F-4E0F-B763-F5DCA27C8B9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BAC89D85-4D95-4741-8739-58C77041B8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AFFE6E2D-4C7C-4BAB-A715-5D56495D87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AA4D8F6E-A035-4713-9156-4566DE22DE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1C4EB1BD-315A-4226-A690-69A76131EE1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60BD0B7F-9F58-4F75-8DF7-A3576C94A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D881586F-3929-4A2B-9BC5-B6588E684E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68E286DA-52EA-4B07-97B4-5C68C5607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066933AB-3FE3-4B82-972C-20CA9BB069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58" name="Rectangle 857">
                <a:extLst>
                  <a:ext uri="{FF2B5EF4-FFF2-40B4-BE49-F238E27FC236}">
                    <a16:creationId xmlns:a16="http://schemas.microsoft.com/office/drawing/2014/main" id="{78CAE1F8-54C0-4BCF-8DAF-08D4D614245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56799D7F-AF74-40E4-896B-1C3425270C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D4200BB-A90D-4FA0-B52F-5D314ECCBA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5262B375-CD96-42E3-B8C5-30D1BE2E20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37FD8370-AE9D-4BA2-9E19-6DADF557C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3" name="Oval 862">
                <a:extLst>
                  <a:ext uri="{FF2B5EF4-FFF2-40B4-BE49-F238E27FC236}">
                    <a16:creationId xmlns:a16="http://schemas.microsoft.com/office/drawing/2014/main" id="{9D6229C7-1B80-4E73-AC77-C96FCBCF0C4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4" name="Oval 863">
                <a:extLst>
                  <a:ext uri="{FF2B5EF4-FFF2-40B4-BE49-F238E27FC236}">
                    <a16:creationId xmlns:a16="http://schemas.microsoft.com/office/drawing/2014/main" id="{86B4E733-9A84-474B-B10C-FA597DF9905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171DEDED-B48A-4316-96C5-CDEC699BBB7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FC9E0D14-B03D-4FF8-8CAD-AEC7614929E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BF25AFF0-30B4-4759-B37F-1AA4ECE6434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Arrow Connector 867">
                <a:extLst>
                  <a:ext uri="{FF2B5EF4-FFF2-40B4-BE49-F238E27FC236}">
                    <a16:creationId xmlns:a16="http://schemas.microsoft.com/office/drawing/2014/main" id="{80F0E246-6A9A-4C85-A32E-819331580B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9" name="Straight Arrow Connector 868">
                <a:extLst>
                  <a:ext uri="{FF2B5EF4-FFF2-40B4-BE49-F238E27FC236}">
                    <a16:creationId xmlns:a16="http://schemas.microsoft.com/office/drawing/2014/main" id="{9960DCB9-431E-4B6A-9233-6B3BF99E760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0" name="Straight Arrow Connector 869">
                <a:extLst>
                  <a:ext uri="{FF2B5EF4-FFF2-40B4-BE49-F238E27FC236}">
                    <a16:creationId xmlns:a16="http://schemas.microsoft.com/office/drawing/2014/main" id="{D96A49EA-C3FA-4EAF-9057-2AAC55BCE1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1" name="Straight Arrow Connector 870">
                <a:extLst>
                  <a:ext uri="{FF2B5EF4-FFF2-40B4-BE49-F238E27FC236}">
                    <a16:creationId xmlns:a16="http://schemas.microsoft.com/office/drawing/2014/main" id="{CDAB7E85-7806-43DC-B34F-E7105EE6DB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2" name="TextBox 871">
                    <a:extLst>
                      <a:ext uri="{FF2B5EF4-FFF2-40B4-BE49-F238E27FC236}">
                        <a16:creationId xmlns:a16="http://schemas.microsoft.com/office/drawing/2014/main" id="{B3C9F12A-01F0-4945-AC8A-16090026F16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2" name="TextBox 871">
                    <a:extLst>
                      <a:ext uri="{FF2B5EF4-FFF2-40B4-BE49-F238E27FC236}">
                        <a16:creationId xmlns:a16="http://schemas.microsoft.com/office/drawing/2014/main" id="{B3C9F12A-01F0-4945-AC8A-16090026F1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E5BD886A-E434-4B8D-8D7E-CCB5587E317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E5BD886A-E434-4B8D-8D7E-CCB5587E31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E61DE460-1F00-4AF8-B6A1-A23DC577D6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E61DE460-1F00-4AF8-B6A1-A23DC577D6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5BD9274E-C7CB-44CF-B925-6F1E9F43D38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5BD9274E-C7CB-44CF-B925-6F1E9F43D3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B4EFC642-D80D-4A28-9D46-EC9F4D4BBA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7" name="Group 876">
                <a:extLst>
                  <a:ext uri="{FF2B5EF4-FFF2-40B4-BE49-F238E27FC236}">
                    <a16:creationId xmlns:a16="http://schemas.microsoft.com/office/drawing/2014/main" id="{D2A01BA4-CFB3-437F-9ECD-7661B1734D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8ED8D518-47C6-4BFE-A772-F1FB436437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AA516EA1-E2D0-4E19-B1E9-603B4BC16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DB75F8B7-827E-47B3-ABEF-0622A7C9C1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69D8F11A-A957-4CFE-AD2A-8343045D2C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78" name="Rectangle 877">
                <a:extLst>
                  <a:ext uri="{FF2B5EF4-FFF2-40B4-BE49-F238E27FC236}">
                    <a16:creationId xmlns:a16="http://schemas.microsoft.com/office/drawing/2014/main" id="{C5A00832-D390-48E5-A2F5-AB8BA218C6F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79" name="Straight Connector 878">
                <a:extLst>
                  <a:ext uri="{FF2B5EF4-FFF2-40B4-BE49-F238E27FC236}">
                    <a16:creationId xmlns:a16="http://schemas.microsoft.com/office/drawing/2014/main" id="{80CD9870-BC3B-4E55-B8F0-AA7B480D3D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CACF10F4-192D-45FD-A061-8CE4A50DDB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1" name="Group 880">
                <a:extLst>
                  <a:ext uri="{FF2B5EF4-FFF2-40B4-BE49-F238E27FC236}">
                    <a16:creationId xmlns:a16="http://schemas.microsoft.com/office/drawing/2014/main" id="{71062A67-C5C5-4AB4-9A76-E6E2655F2E1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B41A7CA4-2B8D-4136-9A53-A6EE5D8C38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143918AB-AFDB-43AA-81D6-5C0E840A1A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75E94374-681D-482D-B8C7-FC1F3EBD2E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1AF26F56-88CD-40DC-9EAB-5FB1A8F4A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82" name="Rectangle 881">
                <a:extLst>
                  <a:ext uri="{FF2B5EF4-FFF2-40B4-BE49-F238E27FC236}">
                    <a16:creationId xmlns:a16="http://schemas.microsoft.com/office/drawing/2014/main" id="{4D1E0960-15D2-4B6D-BE92-DB1A1131782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83" name="Straight Connector 882">
                <a:extLst>
                  <a:ext uri="{FF2B5EF4-FFF2-40B4-BE49-F238E27FC236}">
                    <a16:creationId xmlns:a16="http://schemas.microsoft.com/office/drawing/2014/main" id="{766B5A64-5E1A-45A4-84AA-BDAFA9D1A0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566DC21-5A4F-41DC-9FB5-5AF994A0A0E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E449B089-F458-4142-B795-37C34E08DB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6" name="Group 885">
                <a:extLst>
                  <a:ext uri="{FF2B5EF4-FFF2-40B4-BE49-F238E27FC236}">
                    <a16:creationId xmlns:a16="http://schemas.microsoft.com/office/drawing/2014/main" id="{EDE411D7-CA1C-46AD-8C87-C334AD14684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BB114454-7654-43A1-AD01-B9F0CC2573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3F913473-AB12-4F97-AF40-49127FF712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1174751C-36CC-41EE-90D7-5501C234A4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813B9806-AD47-4CD0-82CF-8820762835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37C841E-3EA1-4425-A2CE-0B4AA806E1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1C31B9F4-CC40-4005-8842-417D438F4C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CCBEE541-A275-4DEA-9F1F-BCD98E9C3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6187C6FF-B806-448C-B3CD-B2F060462F2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F59E1BE4-23D8-4F96-AD36-3979A415D9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16F38C62-15BC-461E-A121-0970089E74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5DB273A9-E0D6-47EE-9126-760EE920CA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AA2F2C68-892F-4B3E-BEAE-ECBED8DFB6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657B49D1-5955-4CC2-A49A-168F0EF582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30331DCE-7608-491D-8BBE-285D8B26B9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D225918E-307F-4C62-A2AD-D8A5CC870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EA1A478D-65FC-42E9-9D43-D02E790FEE3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EA1A478D-65FC-42E9-9D43-D02E790FEE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9" name="TextBox 888">
                    <a:extLst>
                      <a:ext uri="{FF2B5EF4-FFF2-40B4-BE49-F238E27FC236}">
                        <a16:creationId xmlns:a16="http://schemas.microsoft.com/office/drawing/2014/main" id="{6DD31B14-D4CA-4D5E-8CC2-B5B9B3F7C1B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9" name="TextBox 888">
                    <a:extLst>
                      <a:ext uri="{FF2B5EF4-FFF2-40B4-BE49-F238E27FC236}">
                        <a16:creationId xmlns:a16="http://schemas.microsoft.com/office/drawing/2014/main" id="{6DD31B14-D4CA-4D5E-8CC2-B5B9B3F7C1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EBF2A1C9-7A3B-46EC-AA50-2DA39589814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EBF2A1C9-7A3B-46EC-AA50-2DA3958981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8A525AC2-34E5-4649-88C9-989013C847D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8A525AC2-34E5-4649-88C9-989013C847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452012FC-F484-4D6D-BF53-5EF09798326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452012FC-F484-4D6D-BF53-5EF0979832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814DD1B2-D5FA-4038-959C-30D0E52D23F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814DD1B2-D5FA-4038-959C-30D0E52D23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C4E719B1-B1EE-420F-8700-CDE28D473DC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C4E719B1-B1EE-420F-8700-CDE28D473D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5" name="Straight Arrow Connector 894">
                <a:extLst>
                  <a:ext uri="{FF2B5EF4-FFF2-40B4-BE49-F238E27FC236}">
                    <a16:creationId xmlns:a16="http://schemas.microsoft.com/office/drawing/2014/main" id="{961839D2-DDBB-41BD-AE56-A64750B370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6" name="Straight Arrow Connector 895">
                <a:extLst>
                  <a:ext uri="{FF2B5EF4-FFF2-40B4-BE49-F238E27FC236}">
                    <a16:creationId xmlns:a16="http://schemas.microsoft.com/office/drawing/2014/main" id="{8C2936C0-B90C-4532-BCFA-64178F4D19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7" name="Straight Arrow Connector 896">
                <a:extLst>
                  <a:ext uri="{FF2B5EF4-FFF2-40B4-BE49-F238E27FC236}">
                    <a16:creationId xmlns:a16="http://schemas.microsoft.com/office/drawing/2014/main" id="{D4E26367-0D70-4420-BE34-E581FEDB65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390" name="Rectangle 389">
            <a:extLst>
              <a:ext uri="{FF2B5EF4-FFF2-40B4-BE49-F238E27FC236}">
                <a16:creationId xmlns:a16="http://schemas.microsoft.com/office/drawing/2014/main" id="{CB46209E-EA56-4128-8EBF-B8F5029AC26C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73523453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</p:txBody>
      </p:sp>
      <p:sp>
        <p:nvSpPr>
          <p:cNvPr id="3" name="Arrow: Down 2">
            <a:extLst>
              <a:ext uri="{FF2B5EF4-FFF2-40B4-BE49-F238E27FC236}">
                <a16:creationId xmlns:a16="http://schemas.microsoft.com/office/drawing/2014/main" id="{CC05CE79-C7D5-45B4-9677-F9C8E52C36F1}"/>
              </a:ext>
            </a:extLst>
          </p:cNvPr>
          <p:cNvSpPr/>
          <p:nvPr/>
        </p:nvSpPr>
        <p:spPr bwMode="auto">
          <a:xfrm>
            <a:off x="4197350" y="2599690"/>
            <a:ext cx="254000" cy="20955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74" name="Group 773">
            <a:extLst>
              <a:ext uri="{FF2B5EF4-FFF2-40B4-BE49-F238E27FC236}">
                <a16:creationId xmlns:a16="http://schemas.microsoft.com/office/drawing/2014/main" id="{77FFD54A-7691-437A-9F63-C7161A0B7B3E}"/>
              </a:ext>
            </a:extLst>
          </p:cNvPr>
          <p:cNvGrpSpPr/>
          <p:nvPr/>
        </p:nvGrpSpPr>
        <p:grpSpPr>
          <a:xfrm>
            <a:off x="2447192" y="1123674"/>
            <a:ext cx="4152900" cy="1476660"/>
            <a:chOff x="2447192" y="1123674"/>
            <a:chExt cx="4152900" cy="147666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38C1362-B455-465C-9557-E6EB63BAAB5D}"/>
                    </a:ext>
                  </a:extLst>
                </p:cNvPr>
                <p:cNvSpPr txBox="1"/>
                <p:nvPr/>
              </p:nvSpPr>
              <p:spPr>
                <a:xfrm>
                  <a:off x="2862305" y="1163094"/>
                  <a:ext cx="107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38C1362-B455-465C-9557-E6EB63BAAB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62305" y="1163094"/>
                  <a:ext cx="107978" cy="153888"/>
                </a:xfrm>
                <a:prstGeom prst="rect">
                  <a:avLst/>
                </a:prstGeom>
                <a:blipFill>
                  <a:blip r:embed="rId3"/>
                  <a:stretch>
                    <a:fillRect l="-17647" r="-1764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42C46011-A6E2-4A8A-88ED-74C385B76152}"/>
                    </a:ext>
                  </a:extLst>
                </p:cNvPr>
                <p:cNvSpPr txBox="1"/>
                <p:nvPr/>
              </p:nvSpPr>
              <p:spPr>
                <a:xfrm>
                  <a:off x="2857247" y="2446446"/>
                  <a:ext cx="13946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42C46011-A6E2-4A8A-88ED-74C385B761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57247" y="2446446"/>
                  <a:ext cx="139461" cy="153888"/>
                </a:xfrm>
                <a:prstGeom prst="rect">
                  <a:avLst/>
                </a:prstGeom>
                <a:blipFill>
                  <a:blip r:embed="rId4"/>
                  <a:stretch>
                    <a:fillRect l="-26087" r="-2173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AF9BED18-DCDF-4027-A611-B4F713638A0D}"/>
                    </a:ext>
                  </a:extLst>
                </p:cNvPr>
                <p:cNvSpPr txBox="1"/>
                <p:nvPr/>
              </p:nvSpPr>
              <p:spPr>
                <a:xfrm>
                  <a:off x="5983302" y="1163094"/>
                  <a:ext cx="14164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AF9BED18-DCDF-4027-A611-B4F713638A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83302" y="1163094"/>
                  <a:ext cx="141642" cy="153888"/>
                </a:xfrm>
                <a:prstGeom prst="rect">
                  <a:avLst/>
                </a:prstGeom>
                <a:blipFill>
                  <a:blip r:embed="rId5"/>
                  <a:stretch>
                    <a:fillRect l="-13043" r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2D6C2F6B-CD2D-49B8-9C80-E77D3F5DA486}"/>
                    </a:ext>
                  </a:extLst>
                </p:cNvPr>
                <p:cNvSpPr txBox="1"/>
                <p:nvPr/>
              </p:nvSpPr>
              <p:spPr>
                <a:xfrm>
                  <a:off x="5963070" y="2420167"/>
                  <a:ext cx="17312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2D6C2F6B-CD2D-49B8-9C80-E77D3F5DA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63070" y="2420167"/>
                  <a:ext cx="173124" cy="153888"/>
                </a:xfrm>
                <a:prstGeom prst="rect">
                  <a:avLst/>
                </a:prstGeom>
                <a:blipFill>
                  <a:blip r:embed="rId6"/>
                  <a:stretch>
                    <a:fillRect l="-17241" r="-2069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0B36B3F7-5348-45CC-A733-08CFED2213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47192" y="1394000"/>
              <a:ext cx="36420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517B123C-F950-4705-9A09-B345A87CE4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72483" y="2388269"/>
              <a:ext cx="359143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8FDB860B-FD32-48E9-B052-C8684D8B77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95425" y="1385240"/>
              <a:ext cx="379376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2C287A26-9EDF-4537-AD3F-8516F9604C9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90367" y="2375129"/>
              <a:ext cx="40972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FB39988F-203E-4A4D-BAFB-9E51577E973E}"/>
                    </a:ext>
                  </a:extLst>
                </p:cNvPr>
                <p:cNvSpPr txBox="1"/>
                <p:nvPr/>
              </p:nvSpPr>
              <p:spPr>
                <a:xfrm>
                  <a:off x="5173968" y="1123674"/>
                  <a:ext cx="1910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𝑧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𝑠𝑐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FB39988F-203E-4A4D-BAFB-9E51577E97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73968" y="1123674"/>
                  <a:ext cx="191078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967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1CB37E2C-120E-4064-A5B5-76D1C89E7824}"/>
                    </a:ext>
                  </a:extLst>
                </p:cNvPr>
                <p:cNvSpPr txBox="1"/>
                <p:nvPr/>
              </p:nvSpPr>
              <p:spPr>
                <a:xfrm>
                  <a:off x="2477871" y="2192405"/>
                  <a:ext cx="263277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1CB37E2C-120E-4064-A5B5-76D1C89E78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77871" y="2192405"/>
                  <a:ext cx="263277" cy="155877"/>
                </a:xfrm>
                <a:prstGeom prst="rect">
                  <a:avLst/>
                </a:prstGeom>
                <a:blipFill>
                  <a:blip r:embed="rId8"/>
                  <a:stretch>
                    <a:fillRect l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492A8DD9-E7C4-494F-9DA0-929EFB4D3FFF}"/>
                    </a:ext>
                  </a:extLst>
                </p:cNvPr>
                <p:cNvSpPr txBox="1"/>
                <p:nvPr/>
              </p:nvSpPr>
              <p:spPr>
                <a:xfrm>
                  <a:off x="6251396" y="1180615"/>
                  <a:ext cx="2446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492A8DD9-E7C4-494F-9DA0-929EFB4D3F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396" y="1180615"/>
                  <a:ext cx="24468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975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B2D11B30-84D8-45BB-A87B-99258B7565EB}"/>
                    </a:ext>
                  </a:extLst>
                </p:cNvPr>
                <p:cNvSpPr txBox="1"/>
                <p:nvPr/>
              </p:nvSpPr>
              <p:spPr>
                <a:xfrm>
                  <a:off x="6261512" y="2183644"/>
                  <a:ext cx="290529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B2D11B30-84D8-45BB-A87B-99258B7565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61512" y="2183644"/>
                  <a:ext cx="290529" cy="155877"/>
                </a:xfrm>
                <a:prstGeom prst="rect">
                  <a:avLst/>
                </a:prstGeom>
                <a:blipFill>
                  <a:blip r:embed="rId10"/>
                  <a:stretch>
                    <a:fillRect l="-8333" r="-208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TextBox 65">
                  <a:extLst>
                    <a:ext uri="{FF2B5EF4-FFF2-40B4-BE49-F238E27FC236}">
                      <a16:creationId xmlns:a16="http://schemas.microsoft.com/office/drawing/2014/main" id="{641DF9C7-F477-4D4D-BDA1-B7A6934E907F}"/>
                    </a:ext>
                  </a:extLst>
                </p:cNvPr>
                <p:cNvSpPr txBox="1"/>
                <p:nvPr/>
              </p:nvSpPr>
              <p:spPr>
                <a:xfrm>
                  <a:off x="2827874" y="1448203"/>
                  <a:ext cx="226921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" name="TextBox 65">
                  <a:extLst>
                    <a:ext uri="{FF2B5EF4-FFF2-40B4-BE49-F238E27FC236}">
                      <a16:creationId xmlns:a16="http://schemas.microsoft.com/office/drawing/2014/main" id="{641DF9C7-F477-4D4D-BDA1-B7A6934E90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27874" y="1448203"/>
                  <a:ext cx="226921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351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9B5282C7-D182-4A84-A48E-DEA155A5BD60}"/>
                    </a:ext>
                  </a:extLst>
                </p:cNvPr>
                <p:cNvSpPr txBox="1"/>
                <p:nvPr/>
              </p:nvSpPr>
              <p:spPr>
                <a:xfrm>
                  <a:off x="2844112" y="2127919"/>
                  <a:ext cx="278281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9B5282C7-D182-4A84-A48E-DEA155A5BD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44112" y="2127919"/>
                  <a:ext cx="278281" cy="155877"/>
                </a:xfrm>
                <a:prstGeom prst="rect">
                  <a:avLst/>
                </a:prstGeom>
                <a:blipFill>
                  <a:blip r:embed="rId12"/>
                  <a:stretch>
                    <a:fillRect l="-11111" r="-222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27FF411C-B678-470C-BF98-C9417F3DD807}"/>
                    </a:ext>
                  </a:extLst>
                </p:cNvPr>
                <p:cNvSpPr txBox="1"/>
                <p:nvPr/>
              </p:nvSpPr>
              <p:spPr>
                <a:xfrm>
                  <a:off x="5933697" y="1435062"/>
                  <a:ext cx="2541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27FF411C-B678-470C-BF98-C9417F3DD8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33697" y="1435062"/>
                  <a:ext cx="25417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952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CD56A339-8CA9-4E8B-A6E3-9BAB801047EC}"/>
                    </a:ext>
                  </a:extLst>
                </p:cNvPr>
                <p:cNvSpPr txBox="1"/>
                <p:nvPr/>
              </p:nvSpPr>
              <p:spPr>
                <a:xfrm>
                  <a:off x="5914527" y="2114779"/>
                  <a:ext cx="30553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CD56A339-8CA9-4E8B-A6E3-9BAB801047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14527" y="2114779"/>
                  <a:ext cx="305532" cy="155877"/>
                </a:xfrm>
                <a:prstGeom prst="rect">
                  <a:avLst/>
                </a:prstGeom>
                <a:blipFill>
                  <a:blip r:embed="rId14"/>
                  <a:stretch>
                    <a:fillRect l="-8000" r="-2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B5478F1B-59FC-45F8-A63D-E4D5AAA9404A}"/>
                    </a:ext>
                  </a:extLst>
                </p:cNvPr>
                <p:cNvSpPr txBox="1"/>
                <p:nvPr/>
              </p:nvSpPr>
              <p:spPr>
                <a:xfrm>
                  <a:off x="2498105" y="1176235"/>
                  <a:ext cx="21743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B5478F1B-59FC-45F8-A63D-E4D5AAA940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98105" y="1176235"/>
                  <a:ext cx="21743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4286" r="-285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EE13D83-915F-4046-BC2D-40F49AFE1232}"/>
                </a:ext>
              </a:extLst>
            </p:cNvPr>
            <p:cNvGrpSpPr/>
            <p:nvPr/>
          </p:nvGrpSpPr>
          <p:grpSpPr>
            <a:xfrm>
              <a:off x="2901095" y="1151295"/>
              <a:ext cx="3159136" cy="1272665"/>
              <a:chOff x="5369780" y="2443275"/>
              <a:chExt cx="3159136" cy="1272665"/>
            </a:xfrm>
          </p:grpSpPr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F1151C62-8104-47D4-823E-DE33234D1C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859744" y="2675619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597DDFFD-47BF-4C18-A54D-DE34BCBBBC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61756" y="2677635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339" name="Group 338">
                <a:extLst>
                  <a:ext uri="{FF2B5EF4-FFF2-40B4-BE49-F238E27FC236}">
                    <a16:creationId xmlns:a16="http://schemas.microsoft.com/office/drawing/2014/main" id="{B701B3D8-D826-4242-80C5-7314A4A9ACEE}"/>
                  </a:ext>
                </a:extLst>
              </p:cNvPr>
              <p:cNvGrpSpPr/>
              <p:nvPr/>
            </p:nvGrpSpPr>
            <p:grpSpPr>
              <a:xfrm flipH="1">
                <a:off x="7127488" y="2620107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364" name="Straight Connector 363">
                  <a:extLst>
                    <a:ext uri="{FF2B5EF4-FFF2-40B4-BE49-F238E27FC236}">
                      <a16:creationId xmlns:a16="http://schemas.microsoft.com/office/drawing/2014/main" id="{9EC3A861-140A-4D53-9CE8-F381E4BF58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217D3B1-174E-46D1-B19E-8F12E7459C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6" name="Straight Connector 365">
                  <a:extLst>
                    <a:ext uri="{FF2B5EF4-FFF2-40B4-BE49-F238E27FC236}">
                      <a16:creationId xmlns:a16="http://schemas.microsoft.com/office/drawing/2014/main" id="{539DBE03-6DA2-4165-B8C1-9958906EF8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F6FA213-F10E-4893-A012-A685A1906A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235706B3-D66D-47DD-8B0B-95E9A72A77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439C7B3E-E80D-4B42-ADEE-E882B8BB31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8202711C-2B1D-4A44-8BC6-0623098ACC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CD4B916E-1F91-48EE-896B-DE47ECBDC3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C31EF5EC-232D-4DF6-A5B6-43887C0648B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4178D06A-01CC-4C7F-9EE0-21B5F78527C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0B39DA9-0022-4592-A2DD-E7774F18C0D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F08E65D4-1831-42DA-BD16-247023C8B02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9FC6B40D-6C35-48C1-BD1E-2EF407E902BB}"/>
                  </a:ext>
                </a:extLst>
              </p:cNvPr>
              <p:cNvGrpSpPr/>
              <p:nvPr/>
            </p:nvGrpSpPr>
            <p:grpSpPr>
              <a:xfrm flipH="1">
                <a:off x="6751660" y="2786306"/>
                <a:ext cx="211423" cy="788462"/>
                <a:chOff x="2526505" y="2028824"/>
                <a:chExt cx="250086" cy="930101"/>
              </a:xfrm>
            </p:grpSpPr>
            <p:sp>
              <p:nvSpPr>
                <p:cNvPr id="360" name="Arc 359">
                  <a:extLst>
                    <a:ext uri="{FF2B5EF4-FFF2-40B4-BE49-F238E27FC236}">
                      <a16:creationId xmlns:a16="http://schemas.microsoft.com/office/drawing/2014/main" id="{C9151493-1386-430A-874F-A0B69EB56A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Arc 360">
                  <a:extLst>
                    <a:ext uri="{FF2B5EF4-FFF2-40B4-BE49-F238E27FC236}">
                      <a16:creationId xmlns:a16="http://schemas.microsoft.com/office/drawing/2014/main" id="{C7678389-1BCE-43A0-BB72-BE97AECF34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Arc 361">
                  <a:extLst>
                    <a:ext uri="{FF2B5EF4-FFF2-40B4-BE49-F238E27FC236}">
                      <a16:creationId xmlns:a16="http://schemas.microsoft.com/office/drawing/2014/main" id="{669098AF-2EED-43E0-A346-DDF343C786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Arc 362">
                  <a:extLst>
                    <a:ext uri="{FF2B5EF4-FFF2-40B4-BE49-F238E27FC236}">
                      <a16:creationId xmlns:a16="http://schemas.microsoft.com/office/drawing/2014/main" id="{E1EE2FF0-4ADA-45CE-908D-DC8601E905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D1950C02-1B60-430E-9160-7F8D248E3876}"/>
                  </a:ext>
                </a:extLst>
              </p:cNvPr>
              <p:cNvSpPr/>
              <p:nvPr/>
            </p:nvSpPr>
            <p:spPr bwMode="auto">
              <a:xfrm flipH="1">
                <a:off x="6840552" y="2714982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342" name="Straight Connector 341">
                <a:extLst>
                  <a:ext uri="{FF2B5EF4-FFF2-40B4-BE49-F238E27FC236}">
                    <a16:creationId xmlns:a16="http://schemas.microsoft.com/office/drawing/2014/main" id="{41847F8A-0B08-4A3E-B6C1-D2C2A1BEC6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855718" y="3575926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49854BF2-0499-4407-B8B4-AF52219883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982388" y="2677636"/>
                <a:ext cx="51391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4" name="Straight Connector 343">
                <a:extLst>
                  <a:ext uri="{FF2B5EF4-FFF2-40B4-BE49-F238E27FC236}">
                    <a16:creationId xmlns:a16="http://schemas.microsoft.com/office/drawing/2014/main" id="{8DE1C305-CC83-43D8-9D30-1DE1D79828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594013" y="2675619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6E351380-A0A2-4A31-895C-ABE9EC36D7CD}"/>
                  </a:ext>
                </a:extLst>
              </p:cNvPr>
              <p:cNvGrpSpPr/>
              <p:nvPr/>
            </p:nvGrpSpPr>
            <p:grpSpPr>
              <a:xfrm>
                <a:off x="6485930" y="2786306"/>
                <a:ext cx="211423" cy="788462"/>
                <a:chOff x="2526505" y="2028824"/>
                <a:chExt cx="250086" cy="930101"/>
              </a:xfrm>
            </p:grpSpPr>
            <p:sp>
              <p:nvSpPr>
                <p:cNvPr id="356" name="Arc 355">
                  <a:extLst>
                    <a:ext uri="{FF2B5EF4-FFF2-40B4-BE49-F238E27FC236}">
                      <a16:creationId xmlns:a16="http://schemas.microsoft.com/office/drawing/2014/main" id="{5E7984AC-9FAF-478F-8A68-ED1C234102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Arc 356">
                  <a:extLst>
                    <a:ext uri="{FF2B5EF4-FFF2-40B4-BE49-F238E27FC236}">
                      <a16:creationId xmlns:a16="http://schemas.microsoft.com/office/drawing/2014/main" id="{7F76C103-C771-45B3-9580-9E5BC8230C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Arc 357">
                  <a:extLst>
                    <a:ext uri="{FF2B5EF4-FFF2-40B4-BE49-F238E27FC236}">
                      <a16:creationId xmlns:a16="http://schemas.microsoft.com/office/drawing/2014/main" id="{CB7789DE-F50E-4C2D-9625-92C36818FD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Arc 358">
                  <a:extLst>
                    <a:ext uri="{FF2B5EF4-FFF2-40B4-BE49-F238E27FC236}">
                      <a16:creationId xmlns:a16="http://schemas.microsoft.com/office/drawing/2014/main" id="{45AD381B-89BE-4784-8CC2-D9E212AC0F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BF2E6AEF-425B-4A18-8E59-E2CA38D90D3B}"/>
                  </a:ext>
                </a:extLst>
              </p:cNvPr>
              <p:cNvSpPr/>
              <p:nvPr/>
            </p:nvSpPr>
            <p:spPr bwMode="auto">
              <a:xfrm>
                <a:off x="6574822" y="2714982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67FD40A1-A848-422E-A97F-56C394E1E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589987" y="3575926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8" name="Straight Connector 347">
                <a:extLst>
                  <a:ext uri="{FF2B5EF4-FFF2-40B4-BE49-F238E27FC236}">
                    <a16:creationId xmlns:a16="http://schemas.microsoft.com/office/drawing/2014/main" id="{CA11A3F3-86B3-492F-A424-70CD92978F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397500" y="2677635"/>
                <a:ext cx="119963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A0A91BBC-8B67-4B0D-A49B-628CDFA499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384800" y="3686949"/>
                <a:ext cx="12092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0" name="Straight Connector 349">
                <a:extLst>
                  <a:ext uri="{FF2B5EF4-FFF2-40B4-BE49-F238E27FC236}">
                    <a16:creationId xmlns:a16="http://schemas.microsoft.com/office/drawing/2014/main" id="{02F8CFA8-ED94-4113-A21F-1B894FAB2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59744" y="3686949"/>
                <a:ext cx="162385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5" name="TextBox 354">
                    <a:extLst>
                      <a:ext uri="{FF2B5EF4-FFF2-40B4-BE49-F238E27FC236}">
                        <a16:creationId xmlns:a16="http://schemas.microsoft.com/office/drawing/2014/main" id="{E71E3741-C61F-47B1-9F21-A45918421817}"/>
                      </a:ext>
                    </a:extLst>
                  </p:cNvPr>
                  <p:cNvSpPr txBox="1"/>
                  <p:nvPr/>
                </p:nvSpPr>
                <p:spPr>
                  <a:xfrm flipH="1">
                    <a:off x="6522010" y="2443275"/>
                    <a:ext cx="440569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55" name="TextBox 354">
                    <a:extLst>
                      <a:ext uri="{FF2B5EF4-FFF2-40B4-BE49-F238E27FC236}">
                        <a16:creationId xmlns:a16="http://schemas.microsoft.com/office/drawing/2014/main" id="{E71E3741-C61F-47B1-9F21-A459184218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flipH="1">
                    <a:off x="6522010" y="2443275"/>
                    <a:ext cx="440569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8333" r="-1389" b="-1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B039DE92-64D3-4509-B3A7-7080DB928253}"/>
                  </a:ext>
                </a:extLst>
              </p:cNvPr>
              <p:cNvSpPr/>
              <p:nvPr/>
            </p:nvSpPr>
            <p:spPr bwMode="auto">
              <a:xfrm flipH="1">
                <a:off x="5369780" y="264635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E00BA823-A45E-4A67-ABD5-4C28A9374C88}"/>
                  </a:ext>
                </a:extLst>
              </p:cNvPr>
              <p:cNvSpPr/>
              <p:nvPr/>
            </p:nvSpPr>
            <p:spPr bwMode="auto">
              <a:xfrm flipH="1">
                <a:off x="5369780" y="366076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20DF3202-C2B9-4136-A475-3F80CD9E2E96}"/>
                  </a:ext>
                </a:extLst>
              </p:cNvPr>
              <p:cNvSpPr/>
              <p:nvPr/>
            </p:nvSpPr>
            <p:spPr bwMode="auto">
              <a:xfrm flipH="1">
                <a:off x="8472549" y="264158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86243097-C0F1-4CD2-9FC0-6B447F7B8C29}"/>
                  </a:ext>
                </a:extLst>
              </p:cNvPr>
              <p:cNvSpPr/>
              <p:nvPr/>
            </p:nvSpPr>
            <p:spPr bwMode="auto">
              <a:xfrm flipH="1">
                <a:off x="8472549" y="365600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E96F6B61-0B2C-4A27-9A52-9097138A9EC4}"/>
              </a:ext>
            </a:extLst>
          </p:cNvPr>
          <p:cNvGrpSpPr/>
          <p:nvPr/>
        </p:nvGrpSpPr>
        <p:grpSpPr>
          <a:xfrm>
            <a:off x="1499675" y="2984127"/>
            <a:ext cx="5765527" cy="3144490"/>
            <a:chOff x="1499675" y="2984127"/>
            <a:chExt cx="5765527" cy="3144490"/>
          </a:xfrm>
        </p:grpSpPr>
        <p:pic>
          <p:nvPicPr>
            <p:cNvPr id="853" name="Picture 852">
              <a:extLst>
                <a:ext uri="{FF2B5EF4-FFF2-40B4-BE49-F238E27FC236}">
                  <a16:creationId xmlns:a16="http://schemas.microsoft.com/office/drawing/2014/main" id="{D15169BA-47EE-4A2C-AA82-3A58076D03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1933241" y="4772483"/>
              <a:ext cx="236123" cy="179387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08C0635-F945-4AB4-B572-DE39160984B4}"/>
                    </a:ext>
                  </a:extLst>
                </p:cNvPr>
                <p:cNvSpPr/>
                <p:nvPr/>
              </p:nvSpPr>
              <p:spPr>
                <a:xfrm>
                  <a:off x="2518056" y="5725430"/>
                  <a:ext cx="4139090" cy="403187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a14:m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rPr>
                    <a:t> 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</m:sub>
                      </m:sSub>
                      <m:d>
                        <m:d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𝑝𝑢</m:t>
                          </m:r>
                        </m:e>
                      </m:d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∗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𝑏𝑎𝑠𝑒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a14:m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rPr>
                    <a:t>,     where, 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𝑏𝑎𝑠𝑒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p>
                          </m:sSup>
                        </m:num>
                        <m:den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𝑆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𝑡</m:t>
                              </m:r>
                            </m:sub>
                          </m:sSub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𝑆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𝑡</m:t>
                              </m:r>
                            </m:sub>
                          </m:sSub>
                        </m:den>
                      </m:f>
                    </m:oMath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08C0635-F945-4AB4-B572-DE39160984B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8056" y="5725430"/>
                  <a:ext cx="4139090" cy="403187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2897333F-09F5-4592-ABEC-2697F1D580C1}"/>
                    </a:ext>
                  </a:extLst>
                </p:cNvPr>
                <p:cNvSpPr txBox="1"/>
                <p:nvPr/>
              </p:nvSpPr>
              <p:spPr>
                <a:xfrm>
                  <a:off x="2547235" y="3292821"/>
                  <a:ext cx="11291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2897333F-09F5-4592-ABEC-2697F1D580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47235" y="3292821"/>
                  <a:ext cx="11291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16667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TextBox 77">
                  <a:extLst>
                    <a:ext uri="{FF2B5EF4-FFF2-40B4-BE49-F238E27FC236}">
                      <a16:creationId xmlns:a16="http://schemas.microsoft.com/office/drawing/2014/main" id="{E1E67504-14DC-45F4-99CA-8560AA2113C7}"/>
                    </a:ext>
                  </a:extLst>
                </p:cNvPr>
                <p:cNvSpPr txBox="1"/>
                <p:nvPr/>
              </p:nvSpPr>
              <p:spPr>
                <a:xfrm>
                  <a:off x="2541790" y="4849236"/>
                  <a:ext cx="1458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" name="TextBox 77">
                  <a:extLst>
                    <a:ext uri="{FF2B5EF4-FFF2-40B4-BE49-F238E27FC236}">
                      <a16:creationId xmlns:a16="http://schemas.microsoft.com/office/drawing/2014/main" id="{E1E67504-14DC-45F4-99CA-8560AA211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41790" y="4849236"/>
                  <a:ext cx="14587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5000" r="-29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9" name="Straight Arrow Connector 78">
              <a:extLst>
                <a:ext uri="{FF2B5EF4-FFF2-40B4-BE49-F238E27FC236}">
                  <a16:creationId xmlns:a16="http://schemas.microsoft.com/office/drawing/2014/main" id="{D7CBCFED-B6E1-4651-AAF3-ABC4FE9324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852225" y="3628997"/>
              <a:ext cx="26250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443ABFF-78D4-430F-AF94-6854B1A106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22075" y="4699585"/>
              <a:ext cx="239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7AF2C686-C942-46A9-BC08-CB83798D4FB2}"/>
                    </a:ext>
                  </a:extLst>
                </p:cNvPr>
                <p:cNvSpPr txBox="1"/>
                <p:nvPr/>
              </p:nvSpPr>
              <p:spPr>
                <a:xfrm>
                  <a:off x="2895409" y="4454625"/>
                  <a:ext cx="276742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7AF2C686-C942-46A9-BC08-CB83798D4F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5409" y="4454625"/>
                  <a:ext cx="276742" cy="163506"/>
                </a:xfrm>
                <a:prstGeom prst="rect">
                  <a:avLst/>
                </a:prstGeom>
                <a:blipFill>
                  <a:blip r:embed="rId21"/>
                  <a:stretch>
                    <a:fillRect l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7192CEE3-84EC-43C6-B1B3-16EBAAF2A95D}"/>
                    </a:ext>
                  </a:extLst>
                </p:cNvPr>
                <p:cNvSpPr txBox="1"/>
                <p:nvPr/>
              </p:nvSpPr>
              <p:spPr>
                <a:xfrm>
                  <a:off x="2510171" y="3621664"/>
                  <a:ext cx="23859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7192CEE3-84EC-43C6-B1B3-16EBAAF2A9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0171" y="3621664"/>
                  <a:ext cx="238590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1282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71A98E9C-19CE-49C6-A716-75C5779F1E15}"/>
                    </a:ext>
                  </a:extLst>
                </p:cNvPr>
                <p:cNvSpPr txBox="1"/>
                <p:nvPr/>
              </p:nvSpPr>
              <p:spPr>
                <a:xfrm>
                  <a:off x="2527651" y="4481847"/>
                  <a:ext cx="292516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71A98E9C-19CE-49C6-A716-75C5779F1E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27651" y="4481847"/>
                  <a:ext cx="292516" cy="163506"/>
                </a:xfrm>
                <a:prstGeom prst="rect">
                  <a:avLst/>
                </a:prstGeom>
                <a:blipFill>
                  <a:blip r:embed="rId23"/>
                  <a:stretch>
                    <a:fillRect l="-1041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27FFE565-5AC1-4EC6-867E-E8B08FF34A08}"/>
                    </a:ext>
                  </a:extLst>
                </p:cNvPr>
                <p:cNvSpPr txBox="1"/>
                <p:nvPr/>
              </p:nvSpPr>
              <p:spPr>
                <a:xfrm>
                  <a:off x="2906835" y="3657227"/>
                  <a:ext cx="200844" cy="1667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27FFE565-5AC1-4EC6-867E-E8B08FF34A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06835" y="3657227"/>
                  <a:ext cx="200844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21212" r="-606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F3DC5C2D-8E4D-461C-BA8C-33E88A946059}"/>
                    </a:ext>
                  </a:extLst>
                </p:cNvPr>
                <p:cNvSpPr txBox="1"/>
                <p:nvPr/>
              </p:nvSpPr>
              <p:spPr>
                <a:xfrm>
                  <a:off x="6059240" y="3311871"/>
                  <a:ext cx="14818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F3DC5C2D-8E4D-461C-BA8C-33E88A9460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9240" y="3311871"/>
                  <a:ext cx="148181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833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6" name="TextBox 85">
                  <a:extLst>
                    <a:ext uri="{FF2B5EF4-FFF2-40B4-BE49-F238E27FC236}">
                      <a16:creationId xmlns:a16="http://schemas.microsoft.com/office/drawing/2014/main" id="{C436124C-027A-42E6-A715-496E4AF913CF}"/>
                    </a:ext>
                  </a:extLst>
                </p:cNvPr>
                <p:cNvSpPr txBox="1"/>
                <p:nvPr/>
              </p:nvSpPr>
              <p:spPr>
                <a:xfrm>
                  <a:off x="6056511" y="4806226"/>
                  <a:ext cx="1811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6" name="TextBox 85">
                  <a:extLst>
                    <a:ext uri="{FF2B5EF4-FFF2-40B4-BE49-F238E27FC236}">
                      <a16:creationId xmlns:a16="http://schemas.microsoft.com/office/drawing/2014/main" id="{C436124C-027A-42E6-A715-496E4AF913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6511" y="4806226"/>
                  <a:ext cx="181139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0690" r="-2413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7" name="Straight Arrow Connector 86">
              <a:extLst>
                <a:ext uri="{FF2B5EF4-FFF2-40B4-BE49-F238E27FC236}">
                  <a16:creationId xmlns:a16="http://schemas.microsoft.com/office/drawing/2014/main" id="{AC783284-CD15-4430-81DB-D946E1937BE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33530" y="3625243"/>
              <a:ext cx="25399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8" name="Straight Arrow Connector 87">
              <a:extLst>
                <a:ext uri="{FF2B5EF4-FFF2-40B4-BE49-F238E27FC236}">
                  <a16:creationId xmlns:a16="http://schemas.microsoft.com/office/drawing/2014/main" id="{47D77E28-63EF-4028-A99F-A81C289E377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02685" y="4684429"/>
              <a:ext cx="31659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TextBox 88">
                  <a:extLst>
                    <a:ext uri="{FF2B5EF4-FFF2-40B4-BE49-F238E27FC236}">
                      <a16:creationId xmlns:a16="http://schemas.microsoft.com/office/drawing/2014/main" id="{7516DE65-CE55-4BC8-AA08-93950036B4A4}"/>
                    </a:ext>
                  </a:extLst>
                </p:cNvPr>
                <p:cNvSpPr txBox="1"/>
                <p:nvPr/>
              </p:nvSpPr>
              <p:spPr>
                <a:xfrm>
                  <a:off x="5668380" y="3694029"/>
                  <a:ext cx="25583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9" name="TextBox 88">
                  <a:extLst>
                    <a:ext uri="{FF2B5EF4-FFF2-40B4-BE49-F238E27FC236}">
                      <a16:creationId xmlns:a16="http://schemas.microsoft.com/office/drawing/2014/main" id="{7516DE65-CE55-4BC8-AA08-93950036B4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68380" y="3694029"/>
                  <a:ext cx="255839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1905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6F3EB932-D5DB-4CE3-B625-AC6931790196}"/>
                    </a:ext>
                  </a:extLst>
                </p:cNvPr>
                <p:cNvSpPr txBox="1"/>
                <p:nvPr/>
              </p:nvSpPr>
              <p:spPr>
                <a:xfrm>
                  <a:off x="5666570" y="4450871"/>
                  <a:ext cx="303993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6F3EB932-D5DB-4CE3-B625-AC69317901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66570" y="4450871"/>
                  <a:ext cx="303993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0204" r="-20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6B19EE6F-55EF-4889-A813-D7876CB43488}"/>
                    </a:ext>
                  </a:extLst>
                </p:cNvPr>
                <p:cNvSpPr txBox="1"/>
                <p:nvPr/>
              </p:nvSpPr>
              <p:spPr>
                <a:xfrm>
                  <a:off x="6056642" y="3625558"/>
                  <a:ext cx="265842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6B19EE6F-55EF-4889-A813-D7876CB434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6642" y="3625558"/>
                  <a:ext cx="265842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1628" r="-232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F20FB1C2-24F5-4784-9A35-5F1D517A8F4B}"/>
                    </a:ext>
                  </a:extLst>
                </p:cNvPr>
                <p:cNvSpPr txBox="1"/>
                <p:nvPr/>
              </p:nvSpPr>
              <p:spPr>
                <a:xfrm>
                  <a:off x="6004257" y="4453992"/>
                  <a:ext cx="319767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F20FB1C2-24F5-4784-9A35-5F1D517A8F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04257" y="4453992"/>
                  <a:ext cx="319767" cy="163506"/>
                </a:xfrm>
                <a:prstGeom prst="rect">
                  <a:avLst/>
                </a:prstGeom>
                <a:blipFill>
                  <a:blip r:embed="rId30"/>
                  <a:stretch>
                    <a:fillRect l="-961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0081EB00-D7AF-457E-A3F7-468AC13B5F2C}"/>
                    </a:ext>
                  </a:extLst>
                </p:cNvPr>
                <p:cNvSpPr txBox="1"/>
                <p:nvPr/>
              </p:nvSpPr>
              <p:spPr>
                <a:xfrm>
                  <a:off x="4121230" y="3241004"/>
                  <a:ext cx="464871" cy="20249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𝑧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𝑠𝑐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0081EB00-D7AF-457E-A3F7-468AC13B5F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21230" y="3241004"/>
                  <a:ext cx="464871" cy="202491"/>
                </a:xfrm>
                <a:prstGeom prst="rect">
                  <a:avLst/>
                </a:prstGeom>
                <a:blipFill>
                  <a:blip r:embed="rId31"/>
                  <a:stretch>
                    <a:fillRect l="-3947" r="-5263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C19A6758-F317-4DC7-9E32-C641D9A78C7C}"/>
                    </a:ext>
                  </a:extLst>
                </p:cNvPr>
                <p:cNvSpPr txBox="1"/>
                <p:nvPr/>
              </p:nvSpPr>
              <p:spPr>
                <a:xfrm>
                  <a:off x="3247390" y="3358777"/>
                  <a:ext cx="3134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𝑁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:1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C19A6758-F317-4DC7-9E32-C641D9A78C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47390" y="3358777"/>
                  <a:ext cx="313484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9804" r="-98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" name="TextBox 94">
                  <a:extLst>
                    <a:ext uri="{FF2B5EF4-FFF2-40B4-BE49-F238E27FC236}">
                      <a16:creationId xmlns:a16="http://schemas.microsoft.com/office/drawing/2014/main" id="{83AA4EFB-FDEB-446F-AAAD-57B0B84E1819}"/>
                    </a:ext>
                  </a:extLst>
                </p:cNvPr>
                <p:cNvSpPr txBox="1"/>
                <p:nvPr/>
              </p:nvSpPr>
              <p:spPr>
                <a:xfrm>
                  <a:off x="5203190" y="3320677"/>
                  <a:ext cx="31662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𝑁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" name="TextBox 94">
                  <a:extLst>
                    <a:ext uri="{FF2B5EF4-FFF2-40B4-BE49-F238E27FC236}">
                      <a16:creationId xmlns:a16="http://schemas.microsoft.com/office/drawing/2014/main" id="{83AA4EFB-FDEB-446F-AAAD-57B0B84E18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190" y="3320677"/>
                  <a:ext cx="316625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9804" r="-392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98988A19-5534-49B9-82F9-E532CB435E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2485" y="3438497"/>
              <a:ext cx="315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824DB651-A846-4B5E-AE23-0FBFF9A04C55}"/>
                    </a:ext>
                  </a:extLst>
                </p:cNvPr>
                <p:cNvSpPr txBox="1"/>
                <p:nvPr/>
              </p:nvSpPr>
              <p:spPr>
                <a:xfrm>
                  <a:off x="3634740" y="3180977"/>
                  <a:ext cx="351763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824DB651-A846-4B5E-AE23-0FBFF9A04C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4740" y="3180977"/>
                  <a:ext cx="351763" cy="177100"/>
                </a:xfrm>
                <a:prstGeom prst="rect">
                  <a:avLst/>
                </a:prstGeom>
                <a:blipFill>
                  <a:blip r:embed="rId34"/>
                  <a:stretch>
                    <a:fillRect l="-8621" r="-6897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DD1052B8-02D6-4878-9DDD-461980267202}"/>
                    </a:ext>
                  </a:extLst>
                </p:cNvPr>
                <p:cNvSpPr txBox="1"/>
                <p:nvPr/>
              </p:nvSpPr>
              <p:spPr>
                <a:xfrm>
                  <a:off x="4212590" y="3771527"/>
                  <a:ext cx="443135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𝑛𝑚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DD1052B8-02D6-4878-9DDD-4619802672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12590" y="3771527"/>
                  <a:ext cx="443135" cy="177100"/>
                </a:xfrm>
                <a:prstGeom prst="rect">
                  <a:avLst/>
                </a:prstGeom>
                <a:blipFill>
                  <a:blip r:embed="rId35"/>
                  <a:stretch>
                    <a:fillRect l="-6849" r="-5479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9" name="Straight Arrow Connector 98">
              <a:extLst>
                <a:ext uri="{FF2B5EF4-FFF2-40B4-BE49-F238E27FC236}">
                  <a16:creationId xmlns:a16="http://schemas.microsoft.com/office/drawing/2014/main" id="{E2163D69-F702-4671-85A2-DC1B63FF97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259385" y="3724247"/>
              <a:ext cx="31750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0" name="Straight Arrow Connector 99">
              <a:extLst>
                <a:ext uri="{FF2B5EF4-FFF2-40B4-BE49-F238E27FC236}">
                  <a16:creationId xmlns:a16="http://schemas.microsoft.com/office/drawing/2014/main" id="{3E76C415-4FC8-4979-9A8C-3DA01F06133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18185" y="3419447"/>
              <a:ext cx="315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" name="TextBox 100">
                  <a:extLst>
                    <a:ext uri="{FF2B5EF4-FFF2-40B4-BE49-F238E27FC236}">
                      <a16:creationId xmlns:a16="http://schemas.microsoft.com/office/drawing/2014/main" id="{54696DD8-37C4-4BBC-893F-1D649BDE1819}"/>
                    </a:ext>
                  </a:extLst>
                </p:cNvPr>
                <p:cNvSpPr txBox="1"/>
                <p:nvPr/>
              </p:nvSpPr>
              <p:spPr>
                <a:xfrm>
                  <a:off x="4790440" y="3161927"/>
                  <a:ext cx="379015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𝑚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" name="TextBox 100">
                  <a:extLst>
                    <a:ext uri="{FF2B5EF4-FFF2-40B4-BE49-F238E27FC236}">
                      <a16:creationId xmlns:a16="http://schemas.microsoft.com/office/drawing/2014/main" id="{54696DD8-37C4-4BBC-893F-1D649BDE18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0440" y="3161927"/>
                  <a:ext cx="379015" cy="177100"/>
                </a:xfrm>
                <a:prstGeom prst="rect">
                  <a:avLst/>
                </a:prstGeom>
                <a:blipFill>
                  <a:blip r:embed="rId36"/>
                  <a:stretch>
                    <a:fillRect l="-8065" r="-8065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" name="TextBox 101">
                  <a:extLst>
                    <a:ext uri="{FF2B5EF4-FFF2-40B4-BE49-F238E27FC236}">
                      <a16:creationId xmlns:a16="http://schemas.microsoft.com/office/drawing/2014/main" id="{6CBE526F-DBC0-46E9-8F19-672F1D0EC7C2}"/>
                    </a:ext>
                  </a:extLst>
                </p:cNvPr>
                <p:cNvSpPr txBox="1"/>
                <p:nvPr/>
              </p:nvSpPr>
              <p:spPr>
                <a:xfrm>
                  <a:off x="3627232" y="3676277"/>
                  <a:ext cx="435376" cy="99386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+mn-cs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" name="TextBox 101">
                  <a:extLst>
                    <a:ext uri="{FF2B5EF4-FFF2-40B4-BE49-F238E27FC236}">
                      <a16:creationId xmlns:a16="http://schemas.microsoft.com/office/drawing/2014/main" id="{6CBE526F-DBC0-46E9-8F19-672F1D0EC7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7232" y="3676277"/>
                  <a:ext cx="435376" cy="993862"/>
                </a:xfrm>
                <a:prstGeom prst="rect">
                  <a:avLst/>
                </a:prstGeom>
                <a:blipFill>
                  <a:blip r:embed="rId3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" name="TextBox 102">
                  <a:extLst>
                    <a:ext uri="{FF2B5EF4-FFF2-40B4-BE49-F238E27FC236}">
                      <a16:creationId xmlns:a16="http://schemas.microsoft.com/office/drawing/2014/main" id="{D7C4FBE0-EB01-4C89-BE70-814BEBB84196}"/>
                    </a:ext>
                  </a:extLst>
                </p:cNvPr>
                <p:cNvSpPr txBox="1"/>
                <p:nvPr/>
              </p:nvSpPr>
              <p:spPr>
                <a:xfrm>
                  <a:off x="4789282" y="3663577"/>
                  <a:ext cx="472245" cy="99386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+mn-cs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𝑚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" name="TextBox 102">
                  <a:extLst>
                    <a:ext uri="{FF2B5EF4-FFF2-40B4-BE49-F238E27FC236}">
                      <a16:creationId xmlns:a16="http://schemas.microsoft.com/office/drawing/2014/main" id="{D7C4FBE0-EB01-4C89-BE70-814BEBB841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9282" y="3663577"/>
                  <a:ext cx="472245" cy="993862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" name="TextBox 103">
                  <a:extLst>
                    <a:ext uri="{FF2B5EF4-FFF2-40B4-BE49-F238E27FC236}">
                      <a16:creationId xmlns:a16="http://schemas.microsoft.com/office/drawing/2014/main" id="{298F0A29-4D1B-46F9-A59E-8C77D9374BD6}"/>
                    </a:ext>
                  </a:extLst>
                </p:cNvPr>
                <p:cNvSpPr txBox="1"/>
                <p:nvPr/>
              </p:nvSpPr>
              <p:spPr>
                <a:xfrm>
                  <a:off x="3455781" y="2984127"/>
                  <a:ext cx="1876754" cy="1771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  <m:r>
                          <a:rPr kumimoji="0" lang="en-US" sz="105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               </m:t>
                        </m:r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𝑛𝑚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  <m:r>
                          <a:rPr kumimoji="0" lang="en-US" sz="105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            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" name="TextBox 103">
                  <a:extLst>
                    <a:ext uri="{FF2B5EF4-FFF2-40B4-BE49-F238E27FC236}">
                      <a16:creationId xmlns:a16="http://schemas.microsoft.com/office/drawing/2014/main" id="{298F0A29-4D1B-46F9-A59E-8C77D9374B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5781" y="2984127"/>
                  <a:ext cx="1876754" cy="177100"/>
                </a:xfrm>
                <a:prstGeom prst="rect">
                  <a:avLst/>
                </a:prstGeom>
                <a:blipFill>
                  <a:blip r:embed="rId39"/>
                  <a:stretch>
                    <a:fillRect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pic>
          <p:nvPicPr>
            <p:cNvPr id="108" name="Picture 107">
              <a:extLst>
                <a:ext uri="{FF2B5EF4-FFF2-40B4-BE49-F238E27FC236}">
                  <a16:creationId xmlns:a16="http://schemas.microsoft.com/office/drawing/2014/main" id="{D9BF7FEF-352C-466B-B0E3-8CB8E6EDFB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6540410" y="4776391"/>
              <a:ext cx="236123" cy="179387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0CFA5B91-C1E3-4187-B0DE-68EBCEE1EFA9}"/>
                    </a:ext>
                  </a:extLst>
                </p:cNvPr>
                <p:cNvSpPr txBox="1"/>
                <p:nvPr/>
              </p:nvSpPr>
              <p:spPr>
                <a:xfrm>
                  <a:off x="1969385" y="361032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0CFA5B91-C1E3-4187-B0DE-68EBCEE1EF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69385" y="3610321"/>
                  <a:ext cx="10900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0" name="TextBox 109">
                  <a:extLst>
                    <a:ext uri="{FF2B5EF4-FFF2-40B4-BE49-F238E27FC236}">
                      <a16:creationId xmlns:a16="http://schemas.microsoft.com/office/drawing/2014/main" id="{347D0A62-6FB2-40F6-A110-C23C2BE0A6EC}"/>
                    </a:ext>
                  </a:extLst>
                </p:cNvPr>
                <p:cNvSpPr txBox="1"/>
                <p:nvPr/>
              </p:nvSpPr>
              <p:spPr>
                <a:xfrm>
                  <a:off x="1982085" y="45183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0" name="TextBox 109">
                  <a:extLst>
                    <a:ext uri="{FF2B5EF4-FFF2-40B4-BE49-F238E27FC236}">
                      <a16:creationId xmlns:a16="http://schemas.microsoft.com/office/drawing/2014/main" id="{347D0A62-6FB2-40F6-A110-C23C2BE0A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82085" y="4518371"/>
                  <a:ext cx="109004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TextBox 110">
                  <a:extLst>
                    <a:ext uri="{FF2B5EF4-FFF2-40B4-BE49-F238E27FC236}">
                      <a16:creationId xmlns:a16="http://schemas.microsoft.com/office/drawing/2014/main" id="{A2240173-F6A4-4EA9-A5F8-2CD84BEBD3B8}"/>
                    </a:ext>
                  </a:extLst>
                </p:cNvPr>
                <p:cNvSpPr txBox="1"/>
                <p:nvPr/>
              </p:nvSpPr>
              <p:spPr>
                <a:xfrm>
                  <a:off x="6630285" y="36039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1" name="TextBox 110">
                  <a:extLst>
                    <a:ext uri="{FF2B5EF4-FFF2-40B4-BE49-F238E27FC236}">
                      <a16:creationId xmlns:a16="http://schemas.microsoft.com/office/drawing/2014/main" id="{A2240173-F6A4-4EA9-A5F8-2CD84BEBD3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30285" y="3603971"/>
                  <a:ext cx="109004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TextBox 111">
                  <a:extLst>
                    <a:ext uri="{FF2B5EF4-FFF2-40B4-BE49-F238E27FC236}">
                      <a16:creationId xmlns:a16="http://schemas.microsoft.com/office/drawing/2014/main" id="{3DE79992-A0F8-4267-9C3B-DE27BECCA52F}"/>
                    </a:ext>
                  </a:extLst>
                </p:cNvPr>
                <p:cNvSpPr txBox="1"/>
                <p:nvPr/>
              </p:nvSpPr>
              <p:spPr>
                <a:xfrm>
                  <a:off x="6623935" y="45310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2" name="TextBox 111">
                  <a:extLst>
                    <a:ext uri="{FF2B5EF4-FFF2-40B4-BE49-F238E27FC236}">
                      <a16:creationId xmlns:a16="http://schemas.microsoft.com/office/drawing/2014/main" id="{3DE79992-A0F8-4267-9C3B-DE27BECCA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23935" y="4531071"/>
                  <a:ext cx="109004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1F9DA6B4-7769-4646-9EDB-4DE711F6B46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531425" y="3546447"/>
              <a:ext cx="3704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14" name="Straight Arrow Connector 113">
              <a:extLst>
                <a:ext uri="{FF2B5EF4-FFF2-40B4-BE49-F238E27FC236}">
                  <a16:creationId xmlns:a16="http://schemas.microsoft.com/office/drawing/2014/main" id="{D388D3DF-101B-4DFF-ABA7-DD8D248E03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499675" y="4750385"/>
              <a:ext cx="366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A296CD03-7B2D-40CE-9A62-529C525E6D56}"/>
                    </a:ext>
                  </a:extLst>
                </p:cNvPr>
                <p:cNvSpPr txBox="1"/>
                <p:nvPr/>
              </p:nvSpPr>
              <p:spPr>
                <a:xfrm>
                  <a:off x="1504759" y="451177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A296CD03-7B2D-40CE-9A62-529C525E6D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04759" y="4511775"/>
                  <a:ext cx="138756" cy="166712"/>
                </a:xfrm>
                <a:prstGeom prst="rect">
                  <a:avLst/>
                </a:prstGeom>
                <a:blipFill>
                  <a:blip r:embed="rId44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DED10BDF-75AC-45B4-81D5-82498B3B5DA5}"/>
                    </a:ext>
                  </a:extLst>
                </p:cNvPr>
                <p:cNvSpPr txBox="1"/>
                <p:nvPr/>
              </p:nvSpPr>
              <p:spPr>
                <a:xfrm>
                  <a:off x="1935496" y="3281939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DED10BDF-75AC-45B4-81D5-82498B3B5D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35496" y="3281939"/>
                  <a:ext cx="159274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CC380FA7-0AEE-4B4E-8ADA-17C0E17D1151}"/>
                    </a:ext>
                  </a:extLst>
                </p:cNvPr>
                <p:cNvSpPr txBox="1"/>
                <p:nvPr/>
              </p:nvSpPr>
              <p:spPr>
                <a:xfrm>
                  <a:off x="1956151" y="4361197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CC380FA7-0AEE-4B4E-8ADA-17C0E17D11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56151" y="4361197"/>
                  <a:ext cx="162417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CC0C69B6-B6DC-42A7-B64B-4C18C005CA4E}"/>
                    </a:ext>
                  </a:extLst>
                </p:cNvPr>
                <p:cNvSpPr txBox="1"/>
                <p:nvPr/>
              </p:nvSpPr>
              <p:spPr>
                <a:xfrm>
                  <a:off x="1532890" y="3352427"/>
                  <a:ext cx="13561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CC0C69B6-B6DC-42A7-B64B-4C18C005CA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32890" y="3352427"/>
                  <a:ext cx="135614" cy="166712"/>
                </a:xfrm>
                <a:prstGeom prst="rect">
                  <a:avLst/>
                </a:prstGeom>
                <a:blipFill>
                  <a:blip r:embed="rId47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64F9BAC7-E6CE-4BDB-9B2C-DAC8108734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22562" y="3541684"/>
              <a:ext cx="3704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540DA21D-2932-448D-97FC-3258BDB3AB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07481" y="4752766"/>
              <a:ext cx="366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765D31AF-5071-4C91-B645-1862600A3425}"/>
                    </a:ext>
                  </a:extLst>
                </p:cNvPr>
                <p:cNvSpPr txBox="1"/>
                <p:nvPr/>
              </p:nvSpPr>
              <p:spPr>
                <a:xfrm>
                  <a:off x="7098315" y="454273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765D31AF-5071-4C91-B645-1862600A3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8315" y="4542730"/>
                  <a:ext cx="138756" cy="166712"/>
                </a:xfrm>
                <a:prstGeom prst="rect">
                  <a:avLst/>
                </a:prstGeom>
                <a:blipFill>
                  <a:blip r:embed="rId48"/>
                  <a:stretch>
                    <a:fillRect l="-21739" r="-869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1E0BD4F3-43D0-4923-ABA1-07CC1B47A52F}"/>
                    </a:ext>
                  </a:extLst>
                </p:cNvPr>
                <p:cNvSpPr txBox="1"/>
                <p:nvPr/>
              </p:nvSpPr>
              <p:spPr>
                <a:xfrm>
                  <a:off x="6609890" y="3284320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1E0BD4F3-43D0-4923-ABA1-07CC1B47A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09890" y="3284320"/>
                  <a:ext cx="162416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" name="TextBox 122">
                  <a:extLst>
                    <a:ext uri="{FF2B5EF4-FFF2-40B4-BE49-F238E27FC236}">
                      <a16:creationId xmlns:a16="http://schemas.microsoft.com/office/drawing/2014/main" id="{FC38C9CE-4EBD-4021-BEF8-FBD053348073}"/>
                    </a:ext>
                  </a:extLst>
                </p:cNvPr>
                <p:cNvSpPr txBox="1"/>
                <p:nvPr/>
              </p:nvSpPr>
              <p:spPr>
                <a:xfrm>
                  <a:off x="6616257" y="4344528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" name="TextBox 122">
                  <a:extLst>
                    <a:ext uri="{FF2B5EF4-FFF2-40B4-BE49-F238E27FC236}">
                      <a16:creationId xmlns:a16="http://schemas.microsoft.com/office/drawing/2014/main" id="{FC38C9CE-4EBD-4021-BEF8-FBD0533480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6257" y="4344528"/>
                  <a:ext cx="156645" cy="166712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09406E6E-9BBC-463A-9D9E-C4118B93631B}"/>
                    </a:ext>
                  </a:extLst>
                </p:cNvPr>
                <p:cNvSpPr txBox="1"/>
                <p:nvPr/>
              </p:nvSpPr>
              <p:spPr>
                <a:xfrm>
                  <a:off x="7126446" y="334290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09406E6E-9BBC-463A-9D9E-C4118B9363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26446" y="3342901"/>
                  <a:ext cx="138756" cy="166712"/>
                </a:xfrm>
                <a:prstGeom prst="rect">
                  <a:avLst/>
                </a:prstGeom>
                <a:blipFill>
                  <a:blip r:embed="rId51"/>
                  <a:stretch>
                    <a:fillRect l="-21739" r="-869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D69C11EF-A6A4-4E1A-A001-431858A4CFE0}"/>
                </a:ext>
              </a:extLst>
            </p:cNvPr>
            <p:cNvCxnSpPr/>
            <p:nvPr/>
          </p:nvCxnSpPr>
          <p:spPr bwMode="auto">
            <a:xfrm flipV="1">
              <a:off x="3344985" y="48992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53BA3621-4212-45F2-BB3C-7E2A7EE5E58C}"/>
                </a:ext>
              </a:extLst>
            </p:cNvPr>
            <p:cNvCxnSpPr/>
            <p:nvPr/>
          </p:nvCxnSpPr>
          <p:spPr bwMode="auto">
            <a:xfrm flipV="1">
              <a:off x="5364285" y="48992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72247D3D-B1AB-4BBC-BCDB-550FDA91141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72135" y="5032598"/>
              <a:ext cx="63969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28B575C8-1FD8-43B9-8E88-23238DB908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94130" y="5032598"/>
              <a:ext cx="7255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A09C78A-8417-4163-BED4-A4BE41C72F9F}"/>
                    </a:ext>
                  </a:extLst>
                </p:cNvPr>
                <p:cNvSpPr/>
                <p:nvPr/>
              </p:nvSpPr>
              <p:spPr>
                <a:xfrm>
                  <a:off x="4236172" y="4894099"/>
                  <a:ext cx="386260" cy="2769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A09C78A-8417-4163-BED4-A4BE41C72F9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6172" y="4894099"/>
                  <a:ext cx="386260" cy="276999"/>
                </a:xfrm>
                <a:prstGeom prst="rect">
                  <a:avLst/>
                </a:prstGeom>
                <a:blipFill>
                  <a:blip r:embed="rId5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8EA9EE39-E833-4A2F-81FD-063445FA7872}"/>
                </a:ext>
              </a:extLst>
            </p:cNvPr>
            <p:cNvCxnSpPr/>
            <p:nvPr/>
          </p:nvCxnSpPr>
          <p:spPr bwMode="auto">
            <a:xfrm flipV="1">
              <a:off x="2602035" y="52040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3F1D8BCA-3AAC-4B1E-806F-AD0BCB5B7BC9}"/>
                </a:ext>
              </a:extLst>
            </p:cNvPr>
            <p:cNvCxnSpPr/>
            <p:nvPr/>
          </p:nvCxnSpPr>
          <p:spPr bwMode="auto">
            <a:xfrm flipV="1">
              <a:off x="6113585" y="52040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60EF1687-E573-4848-AE08-A62E4BE4AE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72135" y="5337398"/>
              <a:ext cx="136525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126B7A1D-87D2-4ACB-9E11-C761937DF3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659185" y="5337398"/>
              <a:ext cx="146050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91072E35-E3C2-4C44-9A6A-00C83092A61C}"/>
                    </a:ext>
                  </a:extLst>
                </p:cNvPr>
                <p:cNvSpPr/>
                <p:nvPr/>
              </p:nvSpPr>
              <p:spPr>
                <a:xfrm>
                  <a:off x="4236172" y="5198899"/>
                  <a:ext cx="418320" cy="2769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91072E35-E3C2-4C44-9A6A-00C83092A61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6172" y="5198899"/>
                  <a:ext cx="418320" cy="276999"/>
                </a:xfrm>
                <a:prstGeom prst="rect">
                  <a:avLst/>
                </a:prstGeom>
                <a:blipFill>
                  <a:blip r:embed="rId5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B2BF07EF-BD71-45DB-B456-349F77A5E6F7}"/>
                </a:ext>
              </a:extLst>
            </p:cNvPr>
            <p:cNvCxnSpPr/>
            <p:nvPr/>
          </p:nvCxnSpPr>
          <p:spPr bwMode="auto">
            <a:xfrm flipV="1">
              <a:off x="2036885" y="54961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B9E0043E-15AA-4246-98C3-D2C8B6D786A0}"/>
                </a:ext>
              </a:extLst>
            </p:cNvPr>
            <p:cNvCxnSpPr/>
            <p:nvPr/>
          </p:nvCxnSpPr>
          <p:spPr bwMode="auto">
            <a:xfrm flipV="1">
              <a:off x="6678735" y="54961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86C0EBD3-2966-4BAD-B867-14144FA9C9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5785" y="5629498"/>
              <a:ext cx="192405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99EC77EB-AE42-4A65-BDEE-8D4719C512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087685" y="5629498"/>
              <a:ext cx="202565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5356095F-6961-4A8F-A252-FE53628E2B27}"/>
                    </a:ext>
                  </a:extLst>
                </p:cNvPr>
                <p:cNvSpPr/>
                <p:nvPr/>
              </p:nvSpPr>
              <p:spPr>
                <a:xfrm>
                  <a:off x="4229822" y="5490999"/>
                  <a:ext cx="601768" cy="29476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5356095F-6961-4A8F-A252-FE53628E2B2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29822" y="5490999"/>
                  <a:ext cx="601768" cy="294761"/>
                </a:xfrm>
                <a:prstGeom prst="rect">
                  <a:avLst/>
                </a:prstGeom>
                <a:blipFill>
                  <a:blip r:embed="rId5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C1B7CB43-D6F7-4869-9C3A-C1D8A2CC8C92}"/>
                </a:ext>
              </a:extLst>
            </p:cNvPr>
            <p:cNvGrpSpPr/>
            <p:nvPr/>
          </p:nvGrpSpPr>
          <p:grpSpPr>
            <a:xfrm>
              <a:off x="2008796" y="3464260"/>
              <a:ext cx="4676777" cy="1352549"/>
              <a:chOff x="5705474" y="1196975"/>
              <a:chExt cx="4676777" cy="1352549"/>
            </a:xfrm>
          </p:grpSpPr>
          <p:sp>
            <p:nvSpPr>
              <p:cNvPr id="381" name="Oval 380">
                <a:extLst>
                  <a:ext uri="{FF2B5EF4-FFF2-40B4-BE49-F238E27FC236}">
                    <a16:creationId xmlns:a16="http://schemas.microsoft.com/office/drawing/2014/main" id="{7275622E-3B16-49F5-8495-CED8A0CB4C92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13163D70-95D7-47A8-9B77-D7276D9A81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5D1A57C7-5EAE-45CA-A52C-D561C3A349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8256D273-CB08-4396-98A4-E51172F6A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EE22D6AC-C071-402B-BFC5-9E09AA301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004EB2E2-6165-4D09-B5D4-0B491DC33E20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76A7CC1C-2243-46EE-ABAD-025FECE44E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867321EE-8CFF-4B36-860F-AC43C18C13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5442BEA7-308D-43EE-A7DC-088091A305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FB9509C3-7F89-4328-98DA-516B7074C2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19206164-D68D-44AB-92EF-AD4A51708A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F2260C1B-9838-45C7-B837-950584E4E3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5BDEE9E4-F04C-4F61-85CA-3F68C69CD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F70BDD13-B598-46D7-BAFA-769CD1452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B330397E-6889-4F24-BA85-CEBBF9F90D2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3F436BDF-87E9-45A2-9535-9D4F34929FB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F4964ED8-8263-4024-A0F8-6BBD249B682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847372F0-8472-4242-A870-271C5D87B98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49B3BAEE-461B-4BC7-9B4C-05DE9711C4C3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C92851D-49E4-465D-A25B-54B0331223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5CCF46C1-15DC-4E63-B651-39F7FE94D9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6F5341EE-EB4A-4452-A71D-464A4D6C97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2528E515-93E5-47E0-B980-C5235F8432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7624710A-9D86-45DE-A6FE-D9C6ABFAB063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6CFF509C-32DD-493A-98B0-B01E6A2039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227ACDD-0424-475D-A329-B47E423A40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DB7224A8-465C-47B7-891B-C8FDDD7E4457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D67D9BB6-7396-430B-95E7-BC7BFBC9E1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5A7547B2-F86E-45F3-A710-80511209CC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4949F3E-AEEF-4E8F-A3A0-B9F4A5A8EB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BEEA8D14-70E2-415D-8F2F-3E8CE33C4D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1" name="Rectangle 680">
                <a:extLst>
                  <a:ext uri="{FF2B5EF4-FFF2-40B4-BE49-F238E27FC236}">
                    <a16:creationId xmlns:a16="http://schemas.microsoft.com/office/drawing/2014/main" id="{60422F5E-DCC8-406C-82AC-9A137C5FF5FC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29B29E1B-F4BD-4016-95C9-56759AF4A6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B82EE75F-EFC6-4F41-98EC-2B41F929FE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CFC9A368-3C2A-455F-9348-60BBC04881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3F0F20AD-5699-46D0-8A28-CC9D8F8E32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9DA62A8E-03AD-4C49-A8B4-BB2A08DF5309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24B82AB0-5AF5-47DF-8576-DDAFD1D50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DED023C9-6E2D-4A84-AD0A-B914B80158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843C1B21-3961-4DBD-893E-E81982EFA7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EB16F987-0B9F-48AC-ACFF-A28EFB34BD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CDD56C44-180F-4F70-95D8-735992C2DA77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D84411FE-D100-4649-93C4-DFB4510693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8866FD04-FBEB-4662-A814-A9A92A4C0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1FD9B72D-34FC-4D61-8176-E4D486F204F1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9988758C-5FBB-4C3E-B852-B6E8702977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6AD1F422-E35E-46FD-8FF9-B2AEC1DA1D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DEB5C96F-B914-4300-B1D5-00870F09B5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39C09D21-7A3C-42F8-9378-8B9891B413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D33D1554-2F64-4D58-B4A5-5125A2CCA663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87621AC2-9F6D-4E70-9B3E-C49212AE7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8" name="Straight Connector 707">
                <a:extLst>
                  <a:ext uri="{FF2B5EF4-FFF2-40B4-BE49-F238E27FC236}">
                    <a16:creationId xmlns:a16="http://schemas.microsoft.com/office/drawing/2014/main" id="{73D13466-0C83-4344-AD4F-54EB71E026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A4B2E29A-716C-45F5-8BF3-80C2E1FCBAD4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14C8E636-BF9E-43CD-B5C3-FBA6EC9B63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95C99865-190B-49F2-9C75-417EBE5681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E123C8EB-82BF-4DCE-95CC-D10533B8A1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1C688BCA-489C-41C1-8821-DC448DEBF9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1F681DDC-FEEB-4A0F-A208-0C3CC36BD6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2455407A-8F90-4092-A61F-2E3849619A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31F53962-A2A0-48AF-9B8D-9507456F8F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0" name="Group 709">
                <a:extLst>
                  <a:ext uri="{FF2B5EF4-FFF2-40B4-BE49-F238E27FC236}">
                    <a16:creationId xmlns:a16="http://schemas.microsoft.com/office/drawing/2014/main" id="{D54AB06E-8160-43B2-A817-C46BA76EBE00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0158E4C2-09C6-4C2B-A503-90ACF933B2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4BF8015B-916D-4436-B460-AFF6AE38B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453245AC-AF88-470E-97D9-07186667D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9150A063-EBDF-41D3-90FD-63955393CA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1DF9E99B-EDC4-4663-90AB-3175F86B2E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97ACD52F-5AC4-432B-AE04-D746B1F88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BD4D2BC6-79AF-48E0-AD44-42567F8047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7C060E2-EBC4-4D48-9EEA-3A5A891A6C63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3" name="Oval 762">
                <a:extLst>
                  <a:ext uri="{FF2B5EF4-FFF2-40B4-BE49-F238E27FC236}">
                    <a16:creationId xmlns:a16="http://schemas.microsoft.com/office/drawing/2014/main" id="{8AD4DE4E-7333-4245-B679-5E447BF1C64B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4" name="Oval 763">
                <a:extLst>
                  <a:ext uri="{FF2B5EF4-FFF2-40B4-BE49-F238E27FC236}">
                    <a16:creationId xmlns:a16="http://schemas.microsoft.com/office/drawing/2014/main" id="{C934FBF5-D218-480E-BA5E-1CADC0D1700E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5" name="Oval 764">
                <a:extLst>
                  <a:ext uri="{FF2B5EF4-FFF2-40B4-BE49-F238E27FC236}">
                    <a16:creationId xmlns:a16="http://schemas.microsoft.com/office/drawing/2014/main" id="{5B850472-E082-40E9-838C-34BECC874A82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9769DEA7-3831-4ED8-8ED9-6884FA2BEBC1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33D82153-5B53-4865-B4F7-0F73BED66B25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9" name="Oval 768">
                <a:extLst>
                  <a:ext uri="{FF2B5EF4-FFF2-40B4-BE49-F238E27FC236}">
                    <a16:creationId xmlns:a16="http://schemas.microsoft.com/office/drawing/2014/main" id="{FEC302D3-BB55-44F8-97E2-672B21031D06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2" name="Straight Connector 771">
                <a:extLst>
                  <a:ext uri="{FF2B5EF4-FFF2-40B4-BE49-F238E27FC236}">
                    <a16:creationId xmlns:a16="http://schemas.microsoft.com/office/drawing/2014/main" id="{E513FBCF-5426-4FFA-8988-2218FD12B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96534438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lang="en-US" sz="900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000" i="1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,   where</a:t>
                </a:r>
                <a:r>
                  <a:rPr lang="en-US" sz="8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8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8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8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8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8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8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8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8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8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8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8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8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8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,</a:t>
                </a:r>
                <a14:m>
                  <m:oMath xmlns:m="http://schemas.openxmlformats.org/officeDocument/2006/math"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6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US" sz="6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lang="en-US" sz="6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0508F64-04C4-4F21-859F-2ACCBDD46B8F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C6EA7589-46FE-41EF-ADDC-8DC2ED2137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E57AC0AC-16F6-42C8-81AB-F9D99DA183F4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79" name="Straight Arrow Connector 378">
              <a:extLst>
                <a:ext uri="{FF2B5EF4-FFF2-40B4-BE49-F238E27FC236}">
                  <a16:creationId xmlns:a16="http://schemas.microsoft.com/office/drawing/2014/main" id="{608290F6-4D71-474D-BCF5-9F0DEF5366A8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5E587868-3A11-411A-A4BF-4EDF698AB0DC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5E587868-3A11-411A-A4BF-4EDF698AB0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238636D-9B65-46E5-BC50-60241A24E628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BBBC0527-B259-4C7C-98EE-B204937FF315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BBBC0527-B259-4C7C-98EE-B204937FF3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21A2BAC8-B08D-400C-B2C6-C7F8908943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07F6E584-FE6A-4F1F-85AD-BE57EECEBBE1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BC9E1003-B08E-4889-B149-3D39FA20DF64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93BB5F38-AF0A-4355-9B5A-CB1300026487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93BB5F38-AF0A-4355-9B5A-CB13000264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AC870AFB-2501-4422-AAE9-6FA330795745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9D9961F6-7126-4970-9BF4-A614DD5595D4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9D9961F6-7126-4970-9BF4-A614DD5595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6941126-6BEC-4214-8859-8ACA3A50D4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62B8C4C8-21AC-439E-9046-3D106F6D07B5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F4A5D9BA-CD0A-45D3-A086-A910A1D0D24C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FA23ABD8-AE1F-43CD-897C-E55A7EFA41B7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FA23ABD8-AE1F-43CD-897C-E55A7EFA41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9B43C2F8-99C1-4B2E-B6E1-4C3F3DFB143A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E32674A3-FF05-4FDD-ADFA-66AC3ABA851F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E32674A3-FF05-4FDD-ADFA-66AC3ABA85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7629F52F-425C-450D-AB63-7FF7EE2707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31C6CB6A-2D2B-41EE-B3D0-29ADA4551C7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Arc 402">
              <a:extLst>
                <a:ext uri="{FF2B5EF4-FFF2-40B4-BE49-F238E27FC236}">
                  <a16:creationId xmlns:a16="http://schemas.microsoft.com/office/drawing/2014/main" id="{7F361085-00AF-4084-81DC-B2938ECEE1F7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1EF97D13-943B-4949-BC24-7516A3108E2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289F7F72-60BD-4D4B-A60F-16D26AB6FF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Arc 405">
              <a:extLst>
                <a:ext uri="{FF2B5EF4-FFF2-40B4-BE49-F238E27FC236}">
                  <a16:creationId xmlns:a16="http://schemas.microsoft.com/office/drawing/2014/main" id="{714A0B93-FB81-4A1D-8634-DFEEE512A702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23882CFF-C2C9-45DE-9F63-57CCCD8F2E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C2779266-BFAD-4511-9BF6-FC68B5101C4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A5591E7A-9CE0-49FC-8795-117EC299F717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28F2B5F4-C116-4A82-B69F-3E33CF435E07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383C9D59-E008-4F2B-9A42-303323AE3824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383C9D59-E008-4F2B-9A42-303323AE38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8A4B4E8F-5078-47FC-8F65-4F752B9DE4D0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D4D55FF3-41FA-413F-9A0A-E8F3C48898E6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D4D55FF3-41FA-413F-9A0A-E8F3C48898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404DCB5-8731-48A5-AE7B-18E134E83B29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3A639BF8-57DD-4783-9F23-71016F030EA3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3A639BF8-57DD-4783-9F23-71016F030E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8D3225B7-3024-4423-A1CD-FB219F0C5E04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ABBE4837-613A-45F7-ABFA-846B3C1CFADC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ABBE4837-613A-45F7-ABFA-846B3C1CFA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7F2CE249-56A0-441D-BD77-01E0CB4E8577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75554946-BBF6-4F74-BCD0-BD3DF0E1352F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75554946-BBF6-4F74-BCD0-BD3DF0E13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AA575FD5-3B91-41E3-A4D7-21143A375C7C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E8B5611-D9CC-463B-8F4B-3B771E565C5B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E8B5611-D9CC-463B-8F4B-3B771E565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E78DA47-7C15-44F3-82F3-11E7FCC74522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D6E3DDF0-AFAE-4FE0-86C6-B63C6647BC4E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D6E3DDF0-AFAE-4FE0-86C6-B63C6647BC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4B2ED9A-80DB-493C-A8BA-F01F1FDC95E3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63D91F96-2016-48B8-AD9C-77AA3CE0214F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63D91F96-2016-48B8-AD9C-77AA3CE021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91A6C1D-ADB0-454B-9629-723A4D6A8500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550D4E8-9BDC-440F-A086-244849C938A6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550D4E8-9BDC-440F-A086-244849C938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A65531E-5954-43CD-8931-75F39E78DD0A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8ED1019-103F-4FE8-9C60-E35ED050067E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8ED1019-103F-4FE8-9C60-E35ED05006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7D17850E-5481-4B70-AA7F-C2C179EF4477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A5BE3DCE-9E99-4BD8-BD65-A0D8034529B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A5BE3DCE-9E99-4BD8-BD65-A0D8034529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DD229366-EB6F-4289-BC82-8BA65E024914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65425BA-629B-4358-BF3F-D7538356CDA9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65425BA-629B-4358-BF3F-D7538356CD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56152394-1256-4973-B7CE-D1CF4B0B6186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48279968-129D-460E-BF59-55A1DA55814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48279968-129D-460E-BF59-55A1DA5581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8CBB2A8-C45F-4840-870E-E57785183E32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C6FBDC3-954D-43B4-9BE6-19896DA2C292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C6FBDC3-954D-43B4-9BE6-19896DA2C2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5E6F3679-2CD0-49DA-B4BB-DA03E6B6D21C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B5771CC-72E2-4181-9B62-61284A78F2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BD072D78-3D70-4FE3-A33B-203EC5D316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A857841F-EE3E-470D-B816-2B200002C65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F6D0D46D-2BE9-4E2A-8F8C-7F04ADCDF6D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9583CA2A-0587-4318-9629-724D55009638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C22405E8-4668-4697-9ABE-765CE34DC0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03C3D95D-DF34-4794-BF5A-1C4B4A5E61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24F34148-45FB-4A96-8890-1F22BBB687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9256A172-EBA4-4FC4-BE5A-C64F565885A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F9A004F4-201E-4969-8A3F-1352D34D9932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848DD0CC-A515-48E3-AFA5-98F3C819C8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47FDA8CA-2157-46AC-9535-2A5BDB276A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Arc 450">
              <a:extLst>
                <a:ext uri="{FF2B5EF4-FFF2-40B4-BE49-F238E27FC236}">
                  <a16:creationId xmlns:a16="http://schemas.microsoft.com/office/drawing/2014/main" id="{67D096E1-5F7F-406E-85BF-1B0B164BC92A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C93C97A8-E251-4687-8CAE-CB73A4DE296E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E39934B-1CB2-49F4-A29B-B2D7EFC2540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3B86D8F1-F421-400D-9B0A-CD9E707A463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AD8E809-642C-4678-A7A9-52FB8AE7345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97010C98-C642-4BA5-AF98-72AE41849CD9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4FA43DF1-11A7-4E8C-8BD8-71490C5CD5B1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4FA43DF1-11A7-4E8C-8BD8-71490C5CD5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E944360B-0DCF-4E79-BF71-37131B1DFA1C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EA2D246-5E33-4BA2-926E-D880024549F5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EA2D246-5E33-4BA2-926E-D880024549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BE478B1F-5BBD-4BDB-BACC-2B3DC7DBBD6F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C8F15884-3D36-4C62-B0DE-5FD96F5A1C6F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C8F15884-3D36-4C62-B0DE-5FD96F5A1C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2" name="Straight Arrow Connector 461">
              <a:extLst>
                <a:ext uri="{FF2B5EF4-FFF2-40B4-BE49-F238E27FC236}">
                  <a16:creationId xmlns:a16="http://schemas.microsoft.com/office/drawing/2014/main" id="{42842310-1AF4-46C5-98D4-3A488859D98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E69C0EE-FB47-4471-8C69-2C1F15F8DADA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E69C0EE-FB47-4471-8C69-2C1F15F8DA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4" name="Straight Arrow Connector 463">
              <a:extLst>
                <a:ext uri="{FF2B5EF4-FFF2-40B4-BE49-F238E27FC236}">
                  <a16:creationId xmlns:a16="http://schemas.microsoft.com/office/drawing/2014/main" id="{67A2323B-96F5-4403-AF0D-D7FFB5282C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44690EFD-7234-4187-9E92-0ACD50DE590B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44690EFD-7234-4187-9E92-0ACD50DE59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6" name="Straight Arrow Connector 465">
              <a:extLst>
                <a:ext uri="{FF2B5EF4-FFF2-40B4-BE49-F238E27FC236}">
                  <a16:creationId xmlns:a16="http://schemas.microsoft.com/office/drawing/2014/main" id="{6FA3C93F-F64B-4246-B11E-20A9B91565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84731AF3-03DA-4FFD-BE02-6D1FF82B4E4E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84731AF3-03DA-4FFD-BE02-6D1FF82B4E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F1CDE9AE-B966-4170-A1B7-6C8A514ABE2A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22A2BCC7-0D33-4585-A8E0-823CD93ED7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C91DF08D-1A97-4056-BB15-B52CA34E84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B8590E50-7F99-4A08-B90D-B59068950E8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69CEBE12-4803-4108-A7BF-8DDE480C7F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1D5EF2D3-1018-4B06-B1BB-EDFA2962A4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D313AECB-9B50-4110-A62B-37BC8EBA4D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F32E14DD-E298-4CDF-959E-7C11D090FC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388C4424-DE21-4336-AE55-CC01B9E279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10771980-7558-4E1C-9789-C62327E563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AD54798A-F3DF-465E-9EFB-F821A3588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0AC94C39-8A61-44DA-9FC5-D9D15DAD53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065B1B8D-824E-4C62-A9AB-84348CFCB31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D2EF5061-5372-404B-91E1-2BB91F58FF3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1B31F476-37BB-4A52-A309-E038DD96361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0B6092A1-40FD-49B6-BD20-E3E826DCB81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CC5D6EC4-1D41-49C2-8AA5-4BA1B61F9D6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050507EF-7147-4E9B-9F98-6DF5119B36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C443874C-A9BB-4FEF-9CF1-5659DF6519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445F54D6-393E-428E-9A7B-734F0FF12B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18AD648F-2A80-4911-BCA7-D8A3DC0050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F726FD16-DA29-4DB2-9CCE-B99AA89B625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6AD6A9AA-4345-40DD-84D8-B37CB728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53D03B84-3327-4198-B09E-B47C5E3F3E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6611F911-5B5A-49FE-BBE7-1D89F56BF3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2FF87DBD-D0CC-453D-9DDB-3538097FDD3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C015BC60-4F29-413B-9B63-50D2439EAA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B0678556-BFB1-4DB1-AE44-2EF1EF63FA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37BB6FFB-89D5-40D1-B548-8D2597910E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78A1D0FC-535A-43D5-A556-B68DB6968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3" name="Rectangle 662">
                <a:extLst>
                  <a:ext uri="{FF2B5EF4-FFF2-40B4-BE49-F238E27FC236}">
                    <a16:creationId xmlns:a16="http://schemas.microsoft.com/office/drawing/2014/main" id="{757A8F92-FD72-4CC3-B374-91C58FBB863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32DCC79C-4732-42BE-9E5E-C5F097710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D9D2547D-C32A-42A8-B198-59E1D9D93F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BA93704E-9C7B-407D-B59E-62E7305273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D2F070DC-8B28-4342-AC04-05B5DEF322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A7F552AD-18EB-4961-809F-0F0DEB4CCC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13E0BA7D-D65A-40E9-87EA-42111CC0DB6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085169C9-E98C-4E46-A0C0-F56EDC98FCE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9D9D21F8-BBCA-4334-9636-2687FDACFC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2" name="TextBox 671">
                    <a:extLst>
                      <a:ext uri="{FF2B5EF4-FFF2-40B4-BE49-F238E27FC236}">
                        <a16:creationId xmlns:a16="http://schemas.microsoft.com/office/drawing/2014/main" id="{A3E0D693-3783-4619-ABB3-90E32ADBAE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3" name="Straight Arrow Connector 672">
                <a:extLst>
                  <a:ext uri="{FF2B5EF4-FFF2-40B4-BE49-F238E27FC236}">
                    <a16:creationId xmlns:a16="http://schemas.microsoft.com/office/drawing/2014/main" id="{A2637938-B91A-4B4B-922B-FD30DEE539D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D5D68138-ED08-49D4-9B66-2DF473B8F9E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638720CE-977F-456F-A4A1-E349074979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D1BAF39E-12A0-427D-8303-726590B25B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2BDC3BB9-3730-44BC-8F90-0404A01355F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2BDC3BB9-3730-44BC-8F90-0404A01355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9CBF7E4D-F7E2-4198-9172-0F05D7F5C0A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9CBF7E4D-F7E2-4198-9172-0F05D7F5C0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3BA57552-BB84-48E5-954D-3DAD8A26A49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3BA57552-BB84-48E5-954D-3DAD8A26A4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7E48E2C-89E6-486E-9B41-835A3D88F26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7E48E2C-89E6-486E-9B41-835A3D88F2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2D0B4420-F178-43CA-BE8F-483A1C81D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2" name="Group 681">
                <a:extLst>
                  <a:ext uri="{FF2B5EF4-FFF2-40B4-BE49-F238E27FC236}">
                    <a16:creationId xmlns:a16="http://schemas.microsoft.com/office/drawing/2014/main" id="{4044D195-9A8F-4D84-B504-47FD5E34B44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41867C89-2ED0-43D4-A244-E689634508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6F5B7E1D-DDC2-42F3-8300-9F926DA998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3549AB44-5EBF-45F5-917C-C053CB4CD8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DC7847E5-5B9C-4072-9236-0C35F329E3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574CBF98-AE1C-444A-AC16-D8B112C5933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97B0BD71-3D84-4318-A601-1AA82AF21B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AFD7C245-0FCC-4A13-A7BA-E42E7440F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6" name="Group 685">
                <a:extLst>
                  <a:ext uri="{FF2B5EF4-FFF2-40B4-BE49-F238E27FC236}">
                    <a16:creationId xmlns:a16="http://schemas.microsoft.com/office/drawing/2014/main" id="{0A05D993-CF1D-47B0-B4AE-497832E2FE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0296F114-4EDE-46EC-994A-7681032153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A20A2A4D-9B5B-4D2A-A012-BBDC8F3EF3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8D885700-F4C6-4C0D-B2E3-EF102A2D48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FA0F5970-749A-4371-86FF-A07D4B0834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7" name="Rectangle 686">
                <a:extLst>
                  <a:ext uri="{FF2B5EF4-FFF2-40B4-BE49-F238E27FC236}">
                    <a16:creationId xmlns:a16="http://schemas.microsoft.com/office/drawing/2014/main" id="{3D16C841-A7A0-4AB5-A3E6-70A9593E345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37C5E6CD-10E2-41E3-8F34-7944E78D58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8D000E43-2EB2-4709-A30B-80E88430BF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9BDA5BB7-BB5B-48A5-830B-0E450CCE34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1" name="Group 690">
                <a:extLst>
                  <a:ext uri="{FF2B5EF4-FFF2-40B4-BE49-F238E27FC236}">
                    <a16:creationId xmlns:a16="http://schemas.microsoft.com/office/drawing/2014/main" id="{6C711D03-E9DD-421A-9DCC-33C75380837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B76BF975-DA16-4430-AA9E-7411A50632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540EBC78-49B6-437E-A15B-B7BB80E74A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7BF830BA-82EF-4616-9857-3B5E69B21D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F4237028-B0C2-4854-B9EF-376C03068B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0C5D8D4-9177-4B10-8C79-FB34C55039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34A9F422-9B8C-462D-8288-19FB4020D4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6752D51A-ED67-4B18-9B2B-D9133208A3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8A03995D-3042-4773-AC2E-CCFE85BBCF7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B05D756-A400-469B-8B7C-CE003DFEA8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086BC2EC-330A-422A-B058-A1EF8CC8BA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A4E51E85-5238-44CC-A4AE-4768D0BED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482139A9-ABB4-4191-B8CF-E8B9EF5144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510DF19A-F852-40A6-AA48-32B03B34A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9C238EC6-4DFD-4DF6-95C7-A26415980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9F2CD47E-8B2A-49C2-A54C-BE116C0E87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3D422179-57FB-4E1A-AFF4-EA968E380FE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3D422179-57FB-4E1A-AFF4-EA968E380F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07A080C-886F-4584-A48A-A6E15454F99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07A080C-886F-4584-A48A-A6E15454F9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F6227D01-D5D9-4752-A0DD-AFC22E31475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F6227D01-D5D9-4752-A0DD-AFC22E3147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13095BCE-1EF7-43C4-82D4-B682C4BCC49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13095BCE-1EF7-43C4-82D4-B682C4BCC4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317CFD6E-70E0-40CD-B36D-60D4A7F7E6A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317CFD6E-70E0-40CD-B36D-60D4A7F7E6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D8CA9AB2-3D71-486A-BC6B-2D5800009CB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D8CA9AB2-3D71-486A-BC6B-2D5800009C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B3F88410-8C6B-49F2-98E4-CD99F6E14EF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B3F88410-8C6B-49F2-98E4-CD99F6E14E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Arrow Connector 699">
                <a:extLst>
                  <a:ext uri="{FF2B5EF4-FFF2-40B4-BE49-F238E27FC236}">
                    <a16:creationId xmlns:a16="http://schemas.microsoft.com/office/drawing/2014/main" id="{241A4E0B-C778-4DD4-A677-48E7B9A501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2858BAD6-287A-44E9-90C0-520BBC9A9E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E47C074C-E138-4A74-98A1-486704EB48A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71705917-326B-49A7-B60B-1EA6518E1EDC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2" name="Straight Connector 561">
                <a:extLst>
                  <a:ext uri="{FF2B5EF4-FFF2-40B4-BE49-F238E27FC236}">
                    <a16:creationId xmlns:a16="http://schemas.microsoft.com/office/drawing/2014/main" id="{47F5CA1B-C90E-4D12-9B53-7B4D73C1A8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E702ACE8-0844-450B-B0D8-7CF11672B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4CC5DFBE-C325-400E-9BE6-BECF43BFBE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099DD166-8295-427A-9816-47347FC02C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B4A4ADD0-4DCE-4D3A-9EE5-D72B6BA0D3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C416E77D-F110-41F1-A38F-81F2C77E3C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E88BC93A-F10D-4BF7-8D46-1672862AAA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B0C756C0-F2D9-44B9-88A5-118B0BF903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FA47D623-6638-4E57-8736-988C887E15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E61D17B5-EC07-4775-99DE-7D42DB448E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2770A89A-9845-4636-911E-06ED374B19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3F5D70F3-E812-4927-BBB5-EEC8F0E398A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CB65EEEC-EDCC-4C22-976E-63010C1D5EF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08BE2F59-4E1B-4899-87F4-9DD47C5F422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D137D16F-B0D4-4748-9CEA-1E3AB07A14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97F7642F-F05F-47D6-B2C0-F3974D63B36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248D2571-6CDB-4F6F-AB62-BAD029A7D2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4536988B-0325-4DBE-85D0-EDE928569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B10BDC3C-ED32-43AC-B4AE-A2D088F8DB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D4B23F29-288E-41B3-9C4E-2714D6F879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36234415-CE2E-4F9B-AF06-192993E3475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DEA2B17D-F7D6-4E96-815F-E05EE93E8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79B487D4-1715-4474-ABF4-02C68122B8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A8C55F5D-16A4-47AE-B32B-10AB6D9FF2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0" name="Group 569">
                <a:extLst>
                  <a:ext uri="{FF2B5EF4-FFF2-40B4-BE49-F238E27FC236}">
                    <a16:creationId xmlns:a16="http://schemas.microsoft.com/office/drawing/2014/main" id="{A97AC9C4-6B3D-453F-B441-1FC0D5E969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ACFDDE81-C1EF-482F-80CC-A04B2358F5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0D0E36F3-A066-4B50-B195-45A792FA34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C5BE31CD-496D-4D85-BEEE-A940A4BA5E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89BBBA85-BD4F-46C3-9E6C-C57A7DAC85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B775E249-6D16-4C93-B75E-66FF5B84ED2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C387F057-0C23-4782-A4CF-4A2D1E29A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E50574A8-1FEC-4754-8005-B49B28CC8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4865E26E-4CEC-4ABA-8C00-4876800513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BA15863-BDEB-4CC1-B321-AADE7FEF44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F415AAA3-BF21-4DFF-8AD5-DF865E4262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D5C83C53-26EE-472E-B334-121CB73C9A7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D911FE80-B7EA-46D4-A17B-E99D98D0285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B0925D15-EF95-471E-8FAE-523F11498F7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0" name="TextBox 579">
                    <a:extLst>
                      <a:ext uri="{FF2B5EF4-FFF2-40B4-BE49-F238E27FC236}">
                        <a16:creationId xmlns:a16="http://schemas.microsoft.com/office/drawing/2014/main" id="{38F4B14F-4AB2-45BE-A286-E658502D754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1" name="Straight Arrow Connector 580">
                <a:extLst>
                  <a:ext uri="{FF2B5EF4-FFF2-40B4-BE49-F238E27FC236}">
                    <a16:creationId xmlns:a16="http://schemas.microsoft.com/office/drawing/2014/main" id="{D87FDE53-5530-403C-A8B1-551A59E5AC4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119EA9B0-CA28-4070-B1B3-CC79055A0A3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ECE13BD6-C8B3-4994-9257-ACFE03F98C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0A357716-99E1-43D2-B69A-C2CC9E86B2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8D98AB52-3295-40D5-AD81-05758E26D0E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8D98AB52-3295-40D5-AD81-05758E26D0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A3B54409-49E7-4F5C-ADC9-656DF25BA6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A3B54409-49E7-4F5C-ADC9-656DF25BA6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C1A5F36-1BC7-42AC-BB66-BFE67CE43CD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C1A5F36-1BC7-42AC-BB66-BFE67CE43CD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14286B01-E2BE-4B39-822E-ECAE579780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14286B01-E2BE-4B39-822E-ECAE579780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928DA367-8E82-4E49-9F4D-4AE90DBB33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0" name="Group 589">
                <a:extLst>
                  <a:ext uri="{FF2B5EF4-FFF2-40B4-BE49-F238E27FC236}">
                    <a16:creationId xmlns:a16="http://schemas.microsoft.com/office/drawing/2014/main" id="{2CA2232C-1EA3-4C74-8B02-D3EC65E2D82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5BF4F65A-89AA-4F5B-8868-FFDEB808A0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2B3D910-44C9-48EE-BB87-28D80943EF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C53374D0-3C28-44E0-A98F-B83FF4F0E5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2C074274-85F4-47A7-9D2C-A9BB63DF45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8B0D2AE0-18BA-40DC-A303-882649756A4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0D4CD07B-F5D1-470F-9271-05C017475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BE11AD9E-735B-4478-9568-81D322FC92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DA0CB766-5C91-4E96-B742-42A9DC14919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71535D4-1ED4-4AAE-87F8-3CDD556FD1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10D395A7-F067-4837-8A2C-AF67ED0E45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247BDC4D-25DD-4E30-AD7E-52B26F88B4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3DC9AA13-080A-4A70-9918-E9274BFB58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5" name="Rectangle 594">
                <a:extLst>
                  <a:ext uri="{FF2B5EF4-FFF2-40B4-BE49-F238E27FC236}">
                    <a16:creationId xmlns:a16="http://schemas.microsoft.com/office/drawing/2014/main" id="{4499ED7B-4E49-438A-9E95-5739C9F2311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83BED6C7-D7FE-465D-9B26-446C7BE5A1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3DC0A660-40B6-43A0-9528-72D4B353F82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CA535489-0002-4C60-A0B9-94B2FA1645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9" name="Group 598">
                <a:extLst>
                  <a:ext uri="{FF2B5EF4-FFF2-40B4-BE49-F238E27FC236}">
                    <a16:creationId xmlns:a16="http://schemas.microsoft.com/office/drawing/2014/main" id="{11FBD5A7-5584-4B03-8AD3-F784B86515A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A62F1A4F-5A9E-4418-BA6E-A6FBF093A2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4E84728F-999E-4E13-98A9-50A9F3CDA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D0F9F2FD-A5D6-43D9-A7EB-21DCFADC49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3D0F3A8A-FBAD-4A72-940D-02229DB49C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92510EFB-A367-422D-8075-E70059A550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9715EF53-DF54-4326-A860-9C8F1A5503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2EC9F334-4C5F-4900-991C-83DE48626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8718192D-34C9-4B40-A6F0-B9B2A0D725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1" name="Straight Connector 610">
                  <a:extLst>
                    <a:ext uri="{FF2B5EF4-FFF2-40B4-BE49-F238E27FC236}">
                      <a16:creationId xmlns:a16="http://schemas.microsoft.com/office/drawing/2014/main" id="{62A0289C-9971-4D3F-BD49-F92F34C57F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DD1E56AE-BE57-4919-8482-877BF04D3E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29C83E0C-1176-42B1-B7C2-F4F8A65F4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A79C883C-2D6D-42FA-B279-01A794C925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0EBD8BAE-7071-4E93-B33E-E6FB1BDB33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A00F256F-5276-47A9-87D8-0A75086261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1473181F-7F07-4053-A855-A998FE29A7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F40710EC-D774-4804-B1B5-673DFBA2076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F40710EC-D774-4804-B1B5-673DFBA207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E98B2014-E789-4ADC-A4EB-DBD6AA0375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E98B2014-E789-4ADC-A4EB-DBD6AA0375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50D25F6B-BFC3-4C46-ADE1-69B7F9A8D1C2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50D25F6B-BFC3-4C46-ADE1-69B7F9A8D1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B101EE74-AC76-4D0D-B253-92EE48AFCF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B101EE74-AC76-4D0D-B253-92EE48AFCFA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E1B4478-CB54-487D-A042-7EB7E9E7EF0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E1B4478-CB54-487D-A042-7EB7E9E7EF0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15E616A3-5BDE-4CC9-8DBF-93043F167FE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15E616A3-5BDE-4CC9-8DBF-93043F167FE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727D19F-964F-4D82-BE2F-6AFB1EDE0F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727D19F-964F-4D82-BE2F-6AFB1EDE0F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Arrow Connector 607">
                <a:extLst>
                  <a:ext uri="{FF2B5EF4-FFF2-40B4-BE49-F238E27FC236}">
                    <a16:creationId xmlns:a16="http://schemas.microsoft.com/office/drawing/2014/main" id="{FE0FFA50-8044-479F-B939-9517CFC9DC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2C412CF8-0113-47B3-BE6E-E12B4B297F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E94DA1ED-9F28-4EDE-9D62-B4E225A08A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F5D940D5-32B4-4E3D-B089-E9FBC69BFC29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1" name="Straight Connector 470">
                <a:extLst>
                  <a:ext uri="{FF2B5EF4-FFF2-40B4-BE49-F238E27FC236}">
                    <a16:creationId xmlns:a16="http://schemas.microsoft.com/office/drawing/2014/main" id="{5AFCDC19-72E9-4953-8758-178143586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A1E1767D-FB55-4637-8CFC-F146B62671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3" name="Group 472">
                <a:extLst>
                  <a:ext uri="{FF2B5EF4-FFF2-40B4-BE49-F238E27FC236}">
                    <a16:creationId xmlns:a16="http://schemas.microsoft.com/office/drawing/2014/main" id="{111A6AE4-E5AB-4776-B35A-EA329AD6A91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02D2090A-C038-46BC-B915-4C5403BEA1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E7AFFB4B-FD88-4164-846F-B8D7AF85C1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C0C59D28-72CE-4DFA-8C00-5F24EB82E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B0477A9D-B672-4A1F-91A7-867DBD2AE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3CD79B77-B418-460D-BCBF-286E8EAC48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941B417E-AA67-4DCD-A306-55ECF52AAC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AD7FE736-E869-498B-9AB3-89A0A301AA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565FCF2D-96DB-4076-85A6-7545B23616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1EB763BB-E626-43EA-B58E-7EFEACD9678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203A373-D7BE-4201-9801-B139ECF9A28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69498F86-2CDE-4DAF-B6C4-24FA1A4384C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66EC6808-0869-4E82-AD98-E8AC95113ED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60EA97D7-0572-45E7-95FB-F9A162EA442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552FDFA3-6D25-450A-9D8D-5BB76B3E17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2563E963-9AB0-4376-90BE-F8ADD5875A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FC3CA3FD-8800-45D5-AD6B-9C82CD3CB5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73487246-DEC4-4B8D-BF4E-EC0739063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id="{CC422A21-735D-4841-8CE1-0B83C913971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8865E0BE-1DEA-417D-9A5B-6F14B40B08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6519C72A-2AF0-4B11-B585-DDD71B031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E15F32C5-55AA-4AC8-A1C5-2053A1A4FF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EE05ECF6-807A-403D-8F4B-3D75F8B1C52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F1718C2F-A6C5-4A7A-AB6D-F2DF61FEAF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D277AA89-61B9-4880-A2C8-C5C71DBBE5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0D4AA5D5-401E-4E36-846F-D75E5E50EF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0DFE8D29-8CC4-4630-A25A-60EA862FF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06819830-4723-4323-B274-8E3C07343C5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0290CB27-326A-409F-B5C1-0F4C163358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68BC3641-515B-477C-B451-4409A1BCB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0069F629-C600-4D77-82FE-6D6F0EC42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A76AA8B2-510A-422C-B72A-2292749A7C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87D82BEC-01C8-4E84-8CF8-53B360F3084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5A938599-5704-4960-8C7C-476BFF5470A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B9200ACB-703A-44FE-AB6A-95C6CA3B338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8408265D-115E-44C9-884A-4A44958E497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TextBox 488">
                    <a:extLst>
                      <a:ext uri="{FF2B5EF4-FFF2-40B4-BE49-F238E27FC236}">
                        <a16:creationId xmlns:a16="http://schemas.microsoft.com/office/drawing/2014/main" id="{CFD19892-40E7-45E3-A74D-25913B9886C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5F16F141-9095-44C0-9EB9-76F4A9DE518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EACCE4AB-C399-48BC-895F-5738C864234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F4BB6934-0A40-4144-A967-87C544C939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698DE7EF-4EA7-4935-A9A4-515728FBBB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4A471A93-8E39-438B-B1BD-BB1A59302C0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4A471A93-8E39-438B-B1BD-BB1A59302C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68C05D7-2DE7-4150-9E31-33E13695065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68C05D7-2DE7-4150-9E31-33E1369506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4196FD4B-6F78-48E1-969C-0341CD59865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4196FD4B-6F78-48E1-969C-0341CD5986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4805087B-597B-4BEE-B492-C7085EFDD49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4805087B-597B-4BEE-B492-C7085EFDD4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7FA452A1-5791-4F98-8FF5-6520085D1B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7AFD6B42-D013-4128-9D38-DDD1EBA3223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F3173EB0-24DA-46C0-8574-E890A56986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54365A97-EEAF-4FD8-AE56-BCD6897C01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31557A04-F1B8-4365-A336-CE9E8F254B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29C98FED-7F46-48CB-AC07-090D488FB0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0" name="Rectangle 499">
                <a:extLst>
                  <a:ext uri="{FF2B5EF4-FFF2-40B4-BE49-F238E27FC236}">
                    <a16:creationId xmlns:a16="http://schemas.microsoft.com/office/drawing/2014/main" id="{481713F0-0A10-4982-8202-4F9EDDB6DCF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B0706FBF-369C-40DF-9DD4-419DE45638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77D2CA41-79A0-4F64-88CB-E5E86298F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1FEE1B6A-ECEB-4EDF-A192-15B88ADBDF2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4" name="Arc 533">
                  <a:extLst>
                    <a:ext uri="{FF2B5EF4-FFF2-40B4-BE49-F238E27FC236}">
                      <a16:creationId xmlns:a16="http://schemas.microsoft.com/office/drawing/2014/main" id="{67BBD1E9-ECAA-4AE9-8226-8B2832739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F30D1DE1-E945-498E-AF7C-2BAF979CA1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FDFA9F1A-57C5-4DD4-BCBB-EF9530D2D4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8A9FE7E8-C937-49C0-821D-07ABCB6C44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3965467E-1E82-4AD5-87A1-8D6F9A8DFB0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88908530-B6CF-4F59-BE89-F0C16B011D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41C08401-02CD-48A0-9842-2E94C5C2349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D129C09A-D7E6-44C2-8FAF-9723490DC3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1574820F-1252-4123-9471-5D502F876C5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24442160-9AA9-4E34-BF05-5A203169CB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F82915A4-F8C4-4155-B023-95A7FEC68F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E25A4F7C-B3FB-44A1-9B60-F2DA35B74E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192ED595-6973-455E-B9DB-F2414E734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EC9153B0-472D-4A07-9DF8-F5F2F650B6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F981E48B-2DCE-4935-8FB3-97FB0C7BD4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990C4B4A-6A24-4F16-9D12-47E4289660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E3D3EDDD-88B6-4A2F-A8EE-B623658EC23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0" name="Straight Connector 519">
                  <a:extLst>
                    <a:ext uri="{FF2B5EF4-FFF2-40B4-BE49-F238E27FC236}">
                      <a16:creationId xmlns:a16="http://schemas.microsoft.com/office/drawing/2014/main" id="{F0F2DF7C-12A2-4E5B-ACC6-6A720AC298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2C19209C-449C-4858-9B4B-329FB4A445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A7F1FD7B-BE1C-41DF-AF58-05E80B3CE9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088C1F57-DC46-41A8-BFDF-565EAD392E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BB70ABE5-D5F9-4B98-B36D-6A159740B3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D786641B-2E32-4466-B5C6-15E7E0B6E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6E3F9584-EA90-459D-92D1-4AE04D3518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05B5B269-4806-4558-A851-BF002AC0E23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05B5B269-4806-4558-A851-BF002AC0E2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4D625A3-81F7-42C1-90AF-26365005262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4D625A3-81F7-42C1-90AF-2636500526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AB9F1EFB-76AA-4D50-BDC4-D6090DF5298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AB9F1EFB-76AA-4D50-BDC4-D6090DF529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2757644-3EDA-4C6B-BB85-90F8D204D13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2757644-3EDA-4C6B-BB85-90F8D204D1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3FE11D25-4BC7-4379-8EBA-2447383CA4C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3FE11D25-4BC7-4379-8EBA-2447383CA4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63F27B3-739D-4227-95C0-D72DB0DE2A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63F27B3-739D-4227-95C0-D72DB0DE2A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E147BB2-6979-4261-BBC6-81975C69E3C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E147BB2-6979-4261-BBC6-81975C69E3C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Arrow Connector 516">
                <a:extLst>
                  <a:ext uri="{FF2B5EF4-FFF2-40B4-BE49-F238E27FC236}">
                    <a16:creationId xmlns:a16="http://schemas.microsoft.com/office/drawing/2014/main" id="{7ADC3CEE-3048-4B6E-9133-E700CC2670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B8C59855-76B4-48DB-9B79-B57C8CBC28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5EDB11F0-68EB-42C4-821F-173BA4BFC98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2: Consider winding turns ratio.</a:t>
            </a:r>
            <a:endParaRPr lang="en-US" dirty="0"/>
          </a:p>
        </p:txBody>
      </p:sp>
      <p:sp>
        <p:nvSpPr>
          <p:cNvPr id="745" name="Rectangle 744">
            <a:extLst>
              <a:ext uri="{FF2B5EF4-FFF2-40B4-BE49-F238E27FC236}">
                <a16:creationId xmlns:a16="http://schemas.microsoft.com/office/drawing/2014/main" id="{82B11891-E759-4DED-8523-55E0FE97A394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75697777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810125" y="11454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lang="en-US" sz="9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lang="en-US" sz="800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9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9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9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lang="en-US" sz="900" dirty="0">
                        <a:solidFill>
                          <a:srgbClr val="000000"/>
                        </a:solidFill>
                      </a:rPr>
                      <m:t> </m:t>
                    </m:r>
                  </m:oMath>
                </a14:m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A5D0B6F1-99E4-4BE1-8737-6DA58259C1B9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BDFE100-842B-4076-BE8F-A8F7AF36D3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8249FBBF-0030-4530-9D58-5AFF8B22443C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0" name="Straight Arrow Connector 379">
              <a:extLst>
                <a:ext uri="{FF2B5EF4-FFF2-40B4-BE49-F238E27FC236}">
                  <a16:creationId xmlns:a16="http://schemas.microsoft.com/office/drawing/2014/main" id="{0C85DF60-478E-404C-93F0-E5723DC5927E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A6DD4424-6F83-42F7-A129-00D9E61A9125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A6DD4424-6F83-42F7-A129-00D9E61A91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1E94666-9F00-4BEB-82C7-160A1EDFAE75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211F21CD-7B5B-479A-8A48-C740DE025665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211F21CD-7B5B-479A-8A48-C740DE0256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52F2A70-2B42-43E3-9560-E08EB9943CF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B3F887C2-D9BC-44B7-87B6-F7CD931FEF56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7EF2A67A-4B86-42C6-BEB4-C14DD3B7F373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2D4B695B-6FC5-4DC1-B965-36367C274156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2D4B695B-6FC5-4DC1-B965-36367C2741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61163801-3EDE-47F4-A1EB-5CDA061E0716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EC751069-3C5D-4815-8CE4-1789E02CD682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EC751069-3C5D-4815-8CE4-1789E02CD6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B6E314E-A1F7-4A52-BCA3-EFDA09BFE0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F23E832E-56A5-49C5-9DA7-C6B6DDDE84B2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1D0A0517-5ECC-4F9C-8E1A-2F11030DB0C7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49F5F379-4CB5-411E-BEAA-7347FB3427A1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49F5F379-4CB5-411E-BEAA-7347FB3427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8987251F-52A8-4EF4-9CEB-1AB9697F74C8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1998F28-E1B8-47EC-B6C5-B6802917E7DA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1998F28-E1B8-47EC-B6C5-B6802917E7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3CFCACB7-A22D-4F63-BD09-8D71562854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71AE06DF-1065-46B2-8346-F40D595C8A5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Arc 402">
              <a:extLst>
                <a:ext uri="{FF2B5EF4-FFF2-40B4-BE49-F238E27FC236}">
                  <a16:creationId xmlns:a16="http://schemas.microsoft.com/office/drawing/2014/main" id="{8962C285-3F03-414E-85BA-DCC1B2E10D37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05BF8B71-73FF-4117-BF2E-9C89848CD90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73EFFDED-7066-4A8C-B3C9-DB2FC54AAE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Arc 405">
              <a:extLst>
                <a:ext uri="{FF2B5EF4-FFF2-40B4-BE49-F238E27FC236}">
                  <a16:creationId xmlns:a16="http://schemas.microsoft.com/office/drawing/2014/main" id="{233D7551-63AF-45DB-A217-E06B10A15A0C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D2E99CCC-169F-4D21-AEBA-AC717C6E44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4E0AFE68-AD02-4E10-AB65-99ABF2D713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40678F43-2AFD-4C51-B05E-83AA2B6E3C1B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C638E6F2-E454-4BE1-B94F-A35A4B0C468E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67C17BC2-BC30-4327-9117-5A1300BD5223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67C17BC2-BC30-4327-9117-5A1300BD52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D53B559C-F204-4C20-B952-E426AFF1528A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5C219145-3096-46FC-9584-24D941C023EF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5C219145-3096-46FC-9584-24D941C023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E533B0F2-EF2F-456F-8F4E-14C6BDC4F94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E164E2C0-9D80-40D9-A849-86D5BA2FA15A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E164E2C0-9D80-40D9-A849-86D5BA2FA1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57DEE45A-AEF6-406D-9121-F9C7A992C2FA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CE656738-4B99-4FC6-8C84-DCD4B00D5A59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CE656738-4B99-4FC6-8C84-DCD4B00D5A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BCC4A55F-A96C-4D13-989F-15D5ED2FD00F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4FEAB72F-A64F-4952-9043-E810C8B18C88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4FEAB72F-A64F-4952-9043-E810C8B18C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9C57F213-D158-4707-846F-AB3741137035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37D9A568-CDC7-4BDE-A0B4-A0DFE19784FE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37D9A568-CDC7-4BDE-A0B4-A0DFE19784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832996A9-6646-414D-ACC5-BCB7B2905D25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190CBB9A-0B71-4321-A5FA-F696F2AC9C1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190CBB9A-0B71-4321-A5FA-F696F2AC9C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FD2428FB-D203-444A-ADC1-ECF9ED04E4BA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931650E-8B02-4212-BB38-ACA4A60D66F5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931650E-8B02-4212-BB38-ACA4A60D66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C7858B7F-C76F-4869-ACB1-244E16212840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D57965C4-16A7-433B-A406-BE430499F4B0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D57965C4-16A7-433B-A406-BE430499F4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961B72D-EB64-49EA-B179-6F3F433048D3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FACED935-8331-465B-9A27-9389FECDBEB9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FACED935-8331-465B-9A27-9389FECDBE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8082050A-D06F-4403-B250-371F08CFAFBD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A6D5E0-8340-4C3C-9398-65655356E25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A6D5E0-8340-4C3C-9398-65655356E2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726BF84-9DA9-40BB-B3F1-D3E8399E7E64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C2691D26-03E3-4FC8-9329-CCBCA1DAF6F0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C2691D26-03E3-4FC8-9329-CCBCA1DAF6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6BFB250-8923-4704-8451-EAFD60F4E3F2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DA2514B-7124-4154-AABD-FEBBC33061C4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DA2514B-7124-4154-AABD-FEBBC33061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CE56E00-9764-47E2-9413-C1AC22BA09FB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159CB29-D8DB-44AA-9D93-A83F08D2A130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159CB29-D8DB-44AA-9D93-A83F08D2A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64B8FB5E-A8DB-4F8D-ABA1-9B98BF8EA89A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EAB3C49B-2E2D-4947-82D1-3569271D2B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3FD5A4CD-4871-45D9-A7BF-74F1A6D592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30682A5A-0D59-40AD-B016-F87799EE1A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65D99B17-387E-40CE-AC39-0B45BF34C0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E73D878C-D48F-42BC-AC71-A384F0AD43BA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EF64DF0F-454B-4E61-A25B-8EAA0AC8F5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AE04A952-2A19-4E6A-9966-0C8869D7E5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DE23E08D-AC50-41D8-B5D4-2FB638EC89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DB7AD5DD-CB2F-4A06-9855-50C2A5C1122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6A67A055-9EBD-4EB2-982E-FAD69A24296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3A4799E2-6614-4C56-B1F4-63AE72C684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96F0783A-97C3-4A8A-8FF5-2F96601AF1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Arc 450">
              <a:extLst>
                <a:ext uri="{FF2B5EF4-FFF2-40B4-BE49-F238E27FC236}">
                  <a16:creationId xmlns:a16="http://schemas.microsoft.com/office/drawing/2014/main" id="{04CD4EBE-46BC-40E4-9D97-5992AEFED98E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245E7C22-D36A-431A-AB9A-1BDFDBCE386E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CDB2D30D-38F0-4C15-862C-DEDE35AF300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C7A2D9CE-0CB0-49AC-AB76-C2AF80B29F9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9712D9-3D8F-4A9E-8B64-2C1F985FC9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283704FD-8355-4F1D-9DE4-B275511AFE68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478F7A1-BC3C-49F3-8D25-0060CF19793B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478F7A1-BC3C-49F3-8D25-0060CF1979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1E9F41D6-5122-4510-95B0-BE7338DFBDD9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B3229E1D-2CD3-4905-92CD-F474D72A645B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B3229E1D-2CD3-4905-92CD-F474D72A64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3136207D-0620-4DED-8C96-BA09428B45B4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76D7D55-55F6-4461-89DA-69B32634B792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76D7D55-55F6-4461-89DA-69B32634B7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2" name="Straight Arrow Connector 461">
              <a:extLst>
                <a:ext uri="{FF2B5EF4-FFF2-40B4-BE49-F238E27FC236}">
                  <a16:creationId xmlns:a16="http://schemas.microsoft.com/office/drawing/2014/main" id="{55F17722-7D23-42DD-B554-BE79F5984E3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CF6A9C6-04CA-436C-A782-4913AFC11F3F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CF6A9C6-04CA-436C-A782-4913AFC11F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4" name="Straight Arrow Connector 463">
              <a:extLst>
                <a:ext uri="{FF2B5EF4-FFF2-40B4-BE49-F238E27FC236}">
                  <a16:creationId xmlns:a16="http://schemas.microsoft.com/office/drawing/2014/main" id="{19AE13E8-0E6E-4D40-B116-0BCDBEBFA6E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DC679B69-99DA-441E-BF72-E5DAABE6614F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DC679B69-99DA-441E-BF72-E5DAABE661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6" name="Straight Arrow Connector 465">
              <a:extLst>
                <a:ext uri="{FF2B5EF4-FFF2-40B4-BE49-F238E27FC236}">
                  <a16:creationId xmlns:a16="http://schemas.microsoft.com/office/drawing/2014/main" id="{AA23948D-9DDD-4327-A41E-A1C48C2099B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FE4C08F-B6FC-45C3-B79D-2D2F0E2B83B1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FE4C08F-B6FC-45C3-B79D-2D2F0E2B83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B35C1C18-46CC-405C-AAC8-C3D9F0989959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84E4DF4B-2240-4994-A5D3-59D88E15F0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CFF88DFF-B630-44B3-A893-64408D449C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0DED263F-D9EE-47B3-9979-E15C6BA6D0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E2F621FC-83C0-41F7-A44E-F5B1D256D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7086E76C-DDB6-466E-A751-7FA3A62CA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E7D588ED-DB97-4024-BFE6-1934A066F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053ABF63-C50E-4379-8C0B-459D53178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AEC0768C-9915-481F-A4D9-A2D8545F55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7DACA64F-65A0-4E32-B460-57D54BCAC1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0621FB7A-7E76-4545-AD06-AA8DE5BC35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973F0C8E-A249-4DC6-AE95-211B22789C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FF26F6B-3E77-425C-9D45-E501CE466C7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64464E6B-28FB-41B8-98E4-92C4396969B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6DEE2467-4366-4407-A0E3-547549A762A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3D03CB8-57B0-4E57-8CC4-87A22398189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0D68FFB6-260B-4180-AB97-5F745395C78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F1C8B7EB-9007-4584-BE33-CD1A9BB311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2E6D227F-34D8-46BD-9997-AE1269BE03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94571789-3B0A-475B-9ECD-F0EA05D071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29BEE7E7-58DC-429E-9E19-793EE0AD87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B5730920-E71B-46A2-84E3-1C8B70AD897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A1E0D098-2E7E-4D03-BA11-7B52D83377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2D4AF5A2-8094-4C05-B8A8-9D2E1E5B35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8589FB71-53D5-4C34-9AAB-C796C691D8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CEECBE9C-928C-408C-AA40-54B2A8550CD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F57CDFA3-CA62-4C88-84DB-D314CFD0E8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3A40B006-31D4-488E-BA56-876580D521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958B90C0-5D5E-4291-A33C-65B4B0C1B0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57839DAA-DC26-421C-BBB4-CA08A2B794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3" name="Rectangle 662">
                <a:extLst>
                  <a:ext uri="{FF2B5EF4-FFF2-40B4-BE49-F238E27FC236}">
                    <a16:creationId xmlns:a16="http://schemas.microsoft.com/office/drawing/2014/main" id="{54197ACE-FFD1-4C01-B61E-8A71E39D5D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59429AF1-36A3-4B63-B291-DB5C052BA0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0277E5A5-AD5D-4DA2-BCC2-D0FAE25BC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9149483D-DB8D-499C-AEF8-0E668BF5E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C0E4A82B-512D-4FC5-8D35-07465462DE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C2E3EFA6-1BBA-403F-A89C-E504F8DCF54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C22C0ADE-C11C-423B-B060-E60DF4C8C71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485075B4-D3E4-44F3-BEC0-54405DBB347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3C5DAF51-1D35-432D-9F8D-6DF0CF2E21A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2" name="TextBox 671">
                    <a:extLst>
                      <a:ext uri="{FF2B5EF4-FFF2-40B4-BE49-F238E27FC236}">
                        <a16:creationId xmlns:a16="http://schemas.microsoft.com/office/drawing/2014/main" id="{56628467-AFB7-4130-A1F8-A8C041AA2B5C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3" name="Straight Arrow Connector 672">
                <a:extLst>
                  <a:ext uri="{FF2B5EF4-FFF2-40B4-BE49-F238E27FC236}">
                    <a16:creationId xmlns:a16="http://schemas.microsoft.com/office/drawing/2014/main" id="{77AD19B2-8809-4DA1-A331-D2FC1588BBC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25C44DEF-5822-4526-AF51-2D76CA26E9F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DA0D2825-2784-4877-B40B-4EE90A1AC1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C9BD6E89-D9CE-4734-AFA1-375A8A5A14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B759F53F-C7F6-4930-BA9C-94B0BE0C623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B759F53F-C7F6-4930-BA9C-94B0BE0C62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A8299481-CA5D-464F-AE57-8708E2E60CC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A8299481-CA5D-464F-AE57-8708E2E60C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651E0856-86FE-43A7-B296-D3618AE714DC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651E0856-86FE-43A7-B296-D3618AE71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5A3D673B-23AA-4DD7-BDD5-5F700AA438F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5A3D673B-23AA-4DD7-BDD5-5F700AA438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5A9301E-4EE9-4CC0-A592-B79AD25E8F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2" name="Group 681">
                <a:extLst>
                  <a:ext uri="{FF2B5EF4-FFF2-40B4-BE49-F238E27FC236}">
                    <a16:creationId xmlns:a16="http://schemas.microsoft.com/office/drawing/2014/main" id="{C6DF25D5-389E-4C63-A218-2E3FB0109F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15DD3133-B438-4E4E-8EFA-4F7158F3B9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DFAC877C-BBA0-42D3-A4FA-4C594C64BC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C99B3483-206E-4C15-B830-D760B346ED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FB82C5D0-9D28-4EAC-B743-A32A81CF68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8D17F819-ED8D-43C8-B2BD-4BB665C9226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4A5106AF-E7E7-43F9-B1C8-1E38BD2C27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0DCE88B7-87D8-4402-83F1-869F31A747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6" name="Group 685">
                <a:extLst>
                  <a:ext uri="{FF2B5EF4-FFF2-40B4-BE49-F238E27FC236}">
                    <a16:creationId xmlns:a16="http://schemas.microsoft.com/office/drawing/2014/main" id="{1512A465-25DF-4679-9766-476BA12C942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92576006-7672-47ED-947B-1DDD05A0DE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98620FC3-E2AF-4747-A29E-5400731B3E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373E2BB4-A955-41A8-8A3E-FE63746D4E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8F61EBFC-0DE6-4742-AA17-E25748287A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7" name="Rectangle 686">
                <a:extLst>
                  <a:ext uri="{FF2B5EF4-FFF2-40B4-BE49-F238E27FC236}">
                    <a16:creationId xmlns:a16="http://schemas.microsoft.com/office/drawing/2014/main" id="{9CD4C0BF-78D4-4B90-863C-9A684CAF42C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457359F4-AC59-48D4-8BF7-16FBFE542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27C99999-7871-4C1F-B4CD-D30BAF37FA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9EC031BF-4DEB-442E-A91B-08A4F8E0BA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1" name="Group 690">
                <a:extLst>
                  <a:ext uri="{FF2B5EF4-FFF2-40B4-BE49-F238E27FC236}">
                    <a16:creationId xmlns:a16="http://schemas.microsoft.com/office/drawing/2014/main" id="{BB2DD3F0-055B-40BC-93BC-669A6CBDB30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9C5D90EE-762E-4449-AFB9-311FBF20EF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12736CE9-20B9-4228-94D1-CE88437442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3ABA34B0-01A6-457B-A598-EB914A5AAF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F16B2C6A-E77A-4B04-BAFF-488D5A1C3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F59B5981-FA62-4324-AAAA-24741036A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DACE5B4D-8AF3-49F9-8E01-D84B52E99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129CF4D3-C704-4CB2-9EA5-0642CAC720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DBD52617-FDBE-4F00-A3D4-3EF30D32302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10D8D6D-ED9F-4863-A3BB-9B87E50D2E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DF21C49E-13FE-433B-B0A2-478C1D913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F9872A92-15D0-49D1-B065-BDE9B8D521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D2A16BF5-AB41-448C-AB33-841DECF5B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E3A8FFE9-2502-44CB-A593-4AE41BC72E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C3EEE351-F3BF-4265-94C0-0C768BDA1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EBBE6E90-A118-4450-9938-7B746FFC10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80AC0EFF-BF38-4BA0-B4C2-FCA5631A5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80AC0EFF-BF38-4BA0-B4C2-FCA5631A5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15C0576-7C11-4783-90D3-60AAA315F2C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15C0576-7C11-4783-90D3-60AAA315F2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0790EB03-661E-4555-BD3F-0DC80A5322B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0790EB03-661E-4555-BD3F-0DC80A5322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DDD6B389-715F-44F2-9435-9D9826A2C58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DDD6B389-715F-44F2-9435-9D9826A2C5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D5E10DE4-2580-4796-89CD-DAE51195545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D5E10DE4-2580-4796-89CD-DAE5119554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CAD1533-32DA-42E6-A839-C96CAF4C86B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CAD1533-32DA-42E6-A839-C96CAF4C86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92788E3B-3548-4F5F-BF9F-4C05DB7DABB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92788E3B-3548-4F5F-BF9F-4C05DB7DAB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Arrow Connector 699">
                <a:extLst>
                  <a:ext uri="{FF2B5EF4-FFF2-40B4-BE49-F238E27FC236}">
                    <a16:creationId xmlns:a16="http://schemas.microsoft.com/office/drawing/2014/main" id="{42AC3FC5-4F00-4325-8D95-48CEC43F1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D95F05C4-D75A-4611-9788-1EB2539CC2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DA2B6EBE-23E8-4DF1-A49A-D81A2DA7390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D81519B8-5F66-49FA-878B-400E9718418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2" name="Straight Connector 561">
                <a:extLst>
                  <a:ext uri="{FF2B5EF4-FFF2-40B4-BE49-F238E27FC236}">
                    <a16:creationId xmlns:a16="http://schemas.microsoft.com/office/drawing/2014/main" id="{3A54E56C-3E73-4A87-87CB-6DE7930FC7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DED781F6-048E-480D-B35D-19675FD7ED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757489DB-01E6-4893-8007-C44FC0EEB4A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B5D84C4A-FCE3-43DA-8617-8FC175FFB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5DB64A9-EE80-470E-84B5-B4A57C67E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A8A0A2E7-22C2-4703-B459-AB3D934742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6B173521-07A7-41A0-9825-A7A5312529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4434C829-C076-4CF4-8462-78FBD06401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F8BCAF78-E7C1-4681-8623-4343AE2976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0CAD5685-6527-414C-89D1-C6130FDF8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8F6A430F-FD04-4D2D-AAF3-F1E699554E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775671E8-77BE-4E0F-809F-BFA5A12B41C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5025E54A-D43D-4056-B50D-E5A876B1862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8269C0E-0099-4278-87D6-65F4EF864B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1B6AB9FD-683E-48C8-968B-A434AC99BBD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3FA8C214-8016-456F-8562-B8949B9A81D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9D10E288-2F22-4490-9723-C0FBB9D404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46D43523-A6A2-45D3-A8A1-A22B653C96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DD1424C0-B4E4-40D6-A7B1-7E0BE692CF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2005DBFD-5C75-48D7-A863-EDFB6F11D4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93763B9B-FACE-4CF1-9980-E3EC3F71C7E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7244CA34-24EE-4529-8666-2C6556966A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B38A6F36-E326-4DBC-9FF2-3A178143A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7024249C-CDAF-4DB8-BC4D-BC3A9960D4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0" name="Group 569">
                <a:extLst>
                  <a:ext uri="{FF2B5EF4-FFF2-40B4-BE49-F238E27FC236}">
                    <a16:creationId xmlns:a16="http://schemas.microsoft.com/office/drawing/2014/main" id="{E52E0615-D670-4BB3-9795-0C7B36D7345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85ED964A-93FA-43E8-BAC9-9F4B076B6C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001F3CEF-B5E6-4E0B-80CF-EA3B374D4D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3424F56A-7F97-43B4-A850-9F8E814BA6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B6568341-D234-4F81-A7FE-AEE836EF8C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6159C455-B5C2-4E7F-A028-B7F7A1ECBC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899DA0E8-D9C6-4450-AF66-9A8D0E83E7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0FB81ABA-56DA-4900-8CEF-7C16D7B095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D299070A-C706-47A1-AB5B-3FBF0F7D84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370C18D6-8886-4C00-9998-FBCF84BCD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16867E51-1EA7-475A-94F3-87E8B79D17E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79EACD82-6F4A-4262-B762-182BCC8C627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878BD239-654E-4AC1-B3F1-485BFFFC164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8197DAB5-4EDC-4CF8-AEC3-9207D816C63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0" name="TextBox 579">
                    <a:extLst>
                      <a:ext uri="{FF2B5EF4-FFF2-40B4-BE49-F238E27FC236}">
                        <a16:creationId xmlns:a16="http://schemas.microsoft.com/office/drawing/2014/main" id="{614D4857-8E0C-4733-8AC0-ADDBCE02F04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1" name="Straight Arrow Connector 580">
                <a:extLst>
                  <a:ext uri="{FF2B5EF4-FFF2-40B4-BE49-F238E27FC236}">
                    <a16:creationId xmlns:a16="http://schemas.microsoft.com/office/drawing/2014/main" id="{D2350693-E587-4B0D-9298-CB93FDE58A7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EF5EBDAB-AA8F-4762-8231-B6F33A18656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005060CB-3DDF-4518-BF3C-F1AE4017B8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C211DD50-D5B2-44F9-8241-8044631215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A65EE39D-33C2-4C2B-A552-4D1B464CF6E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A65EE39D-33C2-4C2B-A552-4D1B464CF6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E656607D-3DBB-47CD-AF4D-8EEDE00B9C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E656607D-3DBB-47CD-AF4D-8EEDE00B9C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AE601140-9AEF-4E48-B5A0-234AFA45DC1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AE601140-9AEF-4E48-B5A0-234AFA45DC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DFE01D5F-9D15-4782-9610-1E6B75FEE67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DFE01D5F-9D15-4782-9610-1E6B75FEE6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CBD50C7F-D192-453B-8622-1A3B9D59B9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0" name="Group 589">
                <a:extLst>
                  <a:ext uri="{FF2B5EF4-FFF2-40B4-BE49-F238E27FC236}">
                    <a16:creationId xmlns:a16="http://schemas.microsoft.com/office/drawing/2014/main" id="{BAAC31C1-C987-432D-8B08-DA0DF12DD11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11D211D2-DA4C-43CA-9BBA-BD4664B4B6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1160F388-36D0-471D-82EE-6C12F0C25C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5F22ABD9-0FCA-498E-9632-B61ACFB190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A0797D06-2DD4-4A8B-B116-B3C88D4DC4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0123F314-A5C5-4BE8-BC7F-2504467A08E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820647DB-F05A-4AC8-9F66-D25EDE362C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D4D50A1D-3355-4D1F-B919-D5F83E2683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E6603802-68F6-47C3-8E28-FD803A1A78A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0E4BD4C9-EF7A-44A7-93E3-AB2210F812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D5DC6BBD-37E5-4D9C-92C9-1DE084C84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C046C097-54C2-4E2C-AA6B-786384A30D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9C631A29-9B9A-4CF4-AD78-53FDC6D0BE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5" name="Rectangle 594">
                <a:extLst>
                  <a:ext uri="{FF2B5EF4-FFF2-40B4-BE49-F238E27FC236}">
                    <a16:creationId xmlns:a16="http://schemas.microsoft.com/office/drawing/2014/main" id="{EACED66C-8864-4631-AC22-EBADE7D5B0A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00953BEA-237C-44BC-A59F-F4520C35DE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D74AD677-1B51-4240-B5AC-90E96BC8058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15F9D110-B973-44D9-B1A9-5C19B29581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9" name="Group 598">
                <a:extLst>
                  <a:ext uri="{FF2B5EF4-FFF2-40B4-BE49-F238E27FC236}">
                    <a16:creationId xmlns:a16="http://schemas.microsoft.com/office/drawing/2014/main" id="{82723040-0495-4C9F-A8F1-48A4593B8E3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099A8556-7C42-4414-8A3A-40346A2AC3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9709230F-CED9-4025-A5E9-D4F7FB239F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67FACCA8-CE99-48F3-A01F-817F827D0A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B3990A63-57A5-4D05-9155-F3D834F9EA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20437127-222D-41F8-8C5E-9660E0C7D6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1C9117FB-6F3D-43BA-9BF3-41F524F4E7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C452F46A-38F8-483F-81FB-B13700762B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C720C339-9020-47CA-82B9-E85B5AD6E54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1" name="Straight Connector 610">
                  <a:extLst>
                    <a:ext uri="{FF2B5EF4-FFF2-40B4-BE49-F238E27FC236}">
                      <a16:creationId xmlns:a16="http://schemas.microsoft.com/office/drawing/2014/main" id="{EA5E7194-0951-4876-9865-8D3EC85994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4163A2BA-1F21-4B62-84ED-C216300BE6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C28F4A87-8309-4EA4-9698-1EE35FB0FD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B7E3B3E6-215D-4BBF-B187-4185F4CEF7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1758CED6-CD4E-49F3-9CEF-27617B1F4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57F8C959-2BEC-455B-A287-804171A29B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6045F372-F9E4-47C9-B3EC-2947C2C21B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1FE3F9C9-0102-48B2-BA64-D7FE854C520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1FE3F9C9-0102-48B2-BA64-D7FE854C52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78BFA48D-A44A-446F-95FC-A6537B53528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78BFA48D-A44A-446F-95FC-A6537B5352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C4785D41-0268-46E4-B712-2BC1418CA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C4785D41-0268-46E4-B712-2BC1418CACB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D7F9D0FD-EAED-435F-A39C-ECE3C973F3F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D7F9D0FD-EAED-435F-A39C-ECE3C973F3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AD9D1B00-4009-4413-8A0D-C2F310E3715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AD9D1B00-4009-4413-8A0D-C2F310E371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3FBF68D-DB61-4D2A-9A88-FF5C9CE37E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3FBF68D-DB61-4D2A-9A88-FF5C9CE37E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F7CB91C-D1B9-49BF-8E55-2A2A137EB8B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F7CB91C-D1B9-49BF-8E55-2A2A137EB8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Arrow Connector 607">
                <a:extLst>
                  <a:ext uri="{FF2B5EF4-FFF2-40B4-BE49-F238E27FC236}">
                    <a16:creationId xmlns:a16="http://schemas.microsoft.com/office/drawing/2014/main" id="{2CF2E51A-4393-488C-B1A3-A3B8B09F8E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607C5A23-4184-45A4-9BC3-641C126B79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7B04E4A3-AAED-4B25-8749-7C0852E547E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34B2B788-971C-422B-B42C-384FCE55C50B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1" name="Straight Connector 470">
                <a:extLst>
                  <a:ext uri="{FF2B5EF4-FFF2-40B4-BE49-F238E27FC236}">
                    <a16:creationId xmlns:a16="http://schemas.microsoft.com/office/drawing/2014/main" id="{523EF424-D021-4F68-94EE-66966420E8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84368A95-AF39-4BCC-BF08-72685D6805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3" name="Group 472">
                <a:extLst>
                  <a:ext uri="{FF2B5EF4-FFF2-40B4-BE49-F238E27FC236}">
                    <a16:creationId xmlns:a16="http://schemas.microsoft.com/office/drawing/2014/main" id="{E6B621B9-4561-4725-B2B3-4364D1E59A0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F03AB7D0-0DC6-4D52-9636-BD6D2B4FF9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4B946D01-087B-44CB-BA47-D91EA3372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E450A515-8F47-427A-8FA1-9FFC5A2332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76CD0D11-5595-4742-9E45-B975F521A7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9132E41A-F37D-4A4B-8D8D-9C927817D9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37BF42C0-5335-41B2-8D48-E585555F48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83DF8AAD-B1FF-4960-9E02-5F6A20E1C5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5F507B57-A2F6-4081-A0D1-FDA12F480B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A0ADEAB5-C681-4FDF-BA7A-370E6F01BC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294CE58A-0B02-4049-A527-8A855E287E6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CA9A6A4F-8374-46BA-A834-A19A60C8A40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4C2C89B6-9F8F-4383-8E60-7801EEBC365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75CB518D-9CCF-431F-B265-09D8E45117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31A8B436-95A3-4C4C-A6C6-1E5C1BA017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6C544A82-CA6A-4736-83B4-DCEC4B9547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C0C67823-89CF-4629-8118-14D8014530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23DB0A6B-27B4-4887-99AC-AFE8E518E0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id="{E6370E84-858E-482D-A311-8FC5CDCD44C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30F2287F-7CC3-4098-8670-42CB5ACCE3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7E2C7203-5284-4BC9-8FF9-4AF000CF79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AE39BD34-E538-4D63-9798-E6D870119B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6FB05769-B2E1-40C4-B327-61573E3505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C032D25F-3340-4E5C-93BF-C9257C3B09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E90CBB5E-AEB2-42C0-AB01-148CEB5972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8D5FFEB0-254F-4DCC-80E1-0D0ECB2CA9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16CD9FCA-B4E9-422F-8861-727F1ADF6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C4E3D52D-E215-41B8-B01C-110C2E3BF3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1B4CCEC1-2762-4179-9BC5-BBAB89AC8C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DF230688-6605-48A0-BA81-4D7E0E3F4E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7880AA1B-A94E-4C32-9494-693E4FA1B9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25A684B2-1973-4A0A-8404-8E8561F88F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D20A81E3-6816-4531-B41E-BB80B8E98AF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04F935AB-F9A1-4885-AE7D-DBC4FDB93B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68711C9A-ECC2-4B2E-84B3-FF256AC1ADA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3E2AFAED-1E1C-487D-8906-68133642709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TextBox 488">
                    <a:extLst>
                      <a:ext uri="{FF2B5EF4-FFF2-40B4-BE49-F238E27FC236}">
                        <a16:creationId xmlns:a16="http://schemas.microsoft.com/office/drawing/2014/main" id="{C95899DC-7439-437C-80DE-78068514034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6302DB03-563B-41DE-8C2E-BB9EE7E42C0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33D78FA2-44B7-4508-B9F2-B28D82EB41D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46EB1D76-ECE8-4FAA-9323-7929FFA1E8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E7EA855A-22B4-4936-8E21-C184BD5214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BAB8C97A-EFB5-4E11-81B7-879072C561F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BAB8C97A-EFB5-4E11-81B7-879072C561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F2E74C7D-1890-4DEB-8047-0473E632F4E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F2E74C7D-1890-4DEB-8047-0473E632F4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C1AFD905-0CC1-42EB-B241-65EE6BC44CB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C1AFD905-0CC1-42EB-B241-65EE6BC44C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DAD6D9AC-49A1-47D9-B3E6-2BD5F3D7DD8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DAD6D9AC-49A1-47D9-B3E6-2BD5F3D7DD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4CE70BF9-AB95-4D2C-A44C-50A6AF5757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F6531A7D-DB06-4A27-9D88-C202D4F481F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E87EA5CD-F6A2-4610-9697-39DC965844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3D03B235-5AED-4792-8115-AFCD757E1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B64F9017-96D7-49C1-A1A8-7DBD939012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B2511939-4BBB-4EC2-BDD5-67B77374C8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0" name="Rectangle 499">
                <a:extLst>
                  <a:ext uri="{FF2B5EF4-FFF2-40B4-BE49-F238E27FC236}">
                    <a16:creationId xmlns:a16="http://schemas.microsoft.com/office/drawing/2014/main" id="{FAE2F71D-1280-41CB-9AE9-7FD109E5AF9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4BDA6D34-509D-4A7F-BC33-E2ADDFF1B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0F660A0D-4BEE-44D8-A80B-EA81650907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E47E4DB0-9772-4D53-A6A2-1677E2DB6DB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4" name="Arc 533">
                  <a:extLst>
                    <a:ext uri="{FF2B5EF4-FFF2-40B4-BE49-F238E27FC236}">
                      <a16:creationId xmlns:a16="http://schemas.microsoft.com/office/drawing/2014/main" id="{3B4B97FF-9B4C-48DB-992B-EED79634F9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85018C7E-1A68-4EA9-BD63-8D91CB3F53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927F2C66-02FD-469C-9D9E-DDA778BDF4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151B1602-D879-46E9-9FCB-87699EAA01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D5C42905-A020-4E9D-825D-01F76C6DC83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3D9BDA8D-CBB0-4095-BE87-1EB3AF0707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356604-DCFD-4347-A26C-58A098157A6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779A63C0-B7D3-46E0-A03F-1F632656AD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332AF75B-AF58-4347-9A5D-7C439B00459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8885A2CB-3434-456F-939E-87DC1E8F60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0CBBB474-F893-468C-9ED6-95760E78A6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16D16D5E-3DF8-40A5-A2D4-65480342E6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F825F70C-DA12-4FDE-8EC2-0AAA22DCF3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B7DA24AC-9C49-4781-81D2-7942A707F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E403BBDC-3903-4F52-810E-1A1BDF469B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48062699-20B5-4DFE-A6BC-BA46CA78D5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623EA787-BA8A-4110-8067-7D1E94567FD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0" name="Straight Connector 519">
                  <a:extLst>
                    <a:ext uri="{FF2B5EF4-FFF2-40B4-BE49-F238E27FC236}">
                      <a16:creationId xmlns:a16="http://schemas.microsoft.com/office/drawing/2014/main" id="{75F58D09-1280-4F2E-84BC-4B565F6CD4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6673DBF5-35D2-4E0F-9F19-FA28E74DCB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F1E431C8-2F31-440A-9BD2-2F714BAD69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440363DB-EB08-4BE6-B822-A9A9A08B89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D1844E39-A978-409D-92C6-FE9427A20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23F53B80-447E-46F1-90BB-47A6BD5F9D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DFEB600B-6FBE-4118-8483-B5C5A92631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41C62C-68FE-428E-B8A3-DD6C33CAB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41C62C-68FE-428E-B8A3-DD6C33CAB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05011542-A722-4386-8D07-ED136A69BB9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05011542-A722-4386-8D07-ED136A69BB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59D83AF3-762D-4289-AF2B-1957A7463F80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59D83AF3-762D-4289-AF2B-1957A7463F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521DAE1C-FF4F-4D86-8713-B196E59401E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521DAE1C-FF4F-4D86-8713-B196E59401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BBC3E04A-79DC-4589-9350-0C937EABBA8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BBC3E04A-79DC-4589-9350-0C937EABBA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1BD5BDF7-34D7-40FF-8B27-437E2961B60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1BD5BDF7-34D7-40FF-8B27-437E2961B60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FCE3D47-6355-4047-AEB1-77EA0DF68BD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FCE3D47-6355-4047-AEB1-77EA0DF68B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Arrow Connector 516">
                <a:extLst>
                  <a:ext uri="{FF2B5EF4-FFF2-40B4-BE49-F238E27FC236}">
                    <a16:creationId xmlns:a16="http://schemas.microsoft.com/office/drawing/2014/main" id="{1AD80FC5-658E-4DF4-96BC-2288D79E5C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E003EFCA-9802-4401-AB0E-573CC2A1B5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48650BC8-F56A-48D0-9A2E-BF4495E82FE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45" name="Rectangle 744">
            <a:extLst>
              <a:ext uri="{FF2B5EF4-FFF2-40B4-BE49-F238E27FC236}">
                <a16:creationId xmlns:a16="http://schemas.microsoft.com/office/drawing/2014/main" id="{2F4BE24C-7296-4F88-991B-DAE99703126C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183603382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0" name="Group 389">
            <a:extLst>
              <a:ext uri="{FF2B5EF4-FFF2-40B4-BE49-F238E27FC236}">
                <a16:creationId xmlns:a16="http://schemas.microsoft.com/office/drawing/2014/main" id="{919D91CB-EC27-4B30-AC37-BBF022537EA4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A0AFF12E-1482-4C87-8381-A1CE072E88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EA244C1E-CB30-4B04-AD9B-5B35C5EABE3B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442E7197-B14C-4CAC-9131-4B609D9B172D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03634255-1AFB-4F33-B57C-4765A7162EFE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03634255-1AFB-4F33-B57C-4765A7162E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C03F9B83-1876-4DA0-8F57-6999646C411D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5277316F-DC65-4E94-9A21-370CBD500027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5277316F-DC65-4E94-9A21-370CBD5000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63256902-6A79-4840-BA30-C3837BF89E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76EE8A64-F89F-49BC-A36E-4832726427D7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5DAE152D-3ECA-4525-9D0B-8132E0067A41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17A4623-FD49-40A8-9EB5-F8262A9FC2EA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17A4623-FD49-40A8-9EB5-F8262A9FC2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7DB90A7-7327-4E02-874F-1B24D644E8B8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FDA1C865-0A4A-44C3-B254-67E0E6905536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FDA1C865-0A4A-44C3-B254-67E0E69055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EB4CB7E0-9433-48CC-BF6B-9F54616543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7243D78-CFE1-4B6F-A709-B3130A409B69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4EFF7852-88A2-41D2-B3BC-9084D711CB9E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B7E17F8B-5E56-4F19-BF31-AA50AB1E3A9C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B7E17F8B-5E56-4F19-BF31-AA50AB1E3A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E9C88020-6A32-4FFD-A7EE-FC6AB2D2AF19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744C4FFD-98F7-4C0B-B3F0-CA2C72D77B2F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744C4FFD-98F7-4C0B-B3F0-CA2C72D77B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AC0958A3-60D9-465C-B42B-10AB141780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28E4D28-4108-49BA-B2D1-0A8F53D9076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Arc 414">
              <a:extLst>
                <a:ext uri="{FF2B5EF4-FFF2-40B4-BE49-F238E27FC236}">
                  <a16:creationId xmlns:a16="http://schemas.microsoft.com/office/drawing/2014/main" id="{20806AB5-5B85-45B6-9F6C-F4140A16181C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DC600252-30DD-4F99-9D4A-BDF1F533135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D2B5377A-69C1-4494-9E24-C6C216F62F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6BF2EB2B-285C-496B-952B-443CFF2CA457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D162FC80-0528-43BA-95FF-EA5F9FA915C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935585EE-4A06-438D-8F8F-A956194896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51E97544-2376-439E-B547-CD022C2058E1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1EBA5B8D-732F-443F-A335-F60818BED23D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EB198F9-2E84-4BA6-B689-2F5FF5757811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EB198F9-2E84-4BA6-B689-2F5FF57578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35E18FE9-ED7D-45E2-83C7-D2C72A4DFD57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E590C96-8B21-4A98-958A-1F20875778A4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E590C96-8B21-4A98-958A-1F20875778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BF71D73-FD9C-4BA5-9768-67BD4ADA93B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817104E-C243-440D-81F5-293A0DC4C5C1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817104E-C243-440D-81F5-293A0DC4C5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542955C-0EB3-423F-A7E4-40CDC02BF65B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04548D51-BD83-45E0-9D1D-F8FAC514A4E3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04548D51-BD83-45E0-9D1D-F8FAC514A4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BFB686E6-8DE7-4A3D-AD27-D4FC55A04534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E4D1BA9-15DD-4229-A606-1C6994519D3E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E4D1BA9-15DD-4229-A606-1C6994519D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E75CA3D-5D40-4308-85CA-11AE09B19AE1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894541C9-C14E-429A-8252-21CC07A9482E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894541C9-C14E-429A-8252-21CC07A94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DDDDE294-387D-4970-8715-CD2BC2250C89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10796CB-8EBC-4E65-A8CC-49C4CECD2B60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10796CB-8EBC-4E65-A8CC-49C4CECD2B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F515362-778F-4F82-B55A-0CEDF6154270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E0D75F7-36CF-4DDB-868B-AE7774EA6AFF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E0D75F7-36CF-4DDB-868B-AE7774EA6A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8B3BD413-140C-4B4D-AD30-017CC1EBFF3A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947D43B-F18F-4956-818F-3F9D89D5BDCC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947D43B-F18F-4956-818F-3F9D89D5BD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26E49E7-63C4-4FE4-8F5A-D392AE67BF48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03625509-5490-4846-B336-17D82E76BC25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03625509-5490-4846-B336-17D82E76BC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DF88641-F646-4D4D-A466-3E167CC993E9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AD398459-8BF6-4511-AA3C-C184A4267DE5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AD398459-8BF6-4511-AA3C-C184A4267D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02F06D6-8E2D-4141-9FED-FB5CF25F2E4D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C2753FC-F30F-4EED-80F2-4F8802FA9892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C2753FC-F30F-4EED-80F2-4F8802FA98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5DD5BC71-351B-42E1-912C-3BB7B5B60E0D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4EED1EE-2C81-4C60-B865-A44B8797B09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4EED1EE-2C81-4C60-B865-A44B8797B0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A7028E09-80EF-4806-B6AD-C26BFD653D61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537BB55-C2F4-46F0-8548-C6FB3E9852AD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537BB55-C2F4-46F0-8548-C6FB3E985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88A9FF1E-48B4-44DB-9088-3A71558F012D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1D63457E-85D5-4F47-9EF9-2194515A72C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EF41ECD9-2483-4635-9D1F-A23626D996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D96EFE1B-1C48-478A-A07F-C9E0589123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525236C5-C222-4CDC-A6F6-44CDB0EE3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B7E345CB-9FA3-44E4-842E-94EBA6E0FC6C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5B62D8D6-C856-4A2F-92E1-3354D0019B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7299E639-8F94-4F87-8061-B78F940637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9D330463-DD00-440A-B03D-AD4857304C8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FA180D1B-F564-4BD5-8227-7E8EFB7EEFD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AB8317A1-B181-4378-B7E4-0C660D5EE7F8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77AC5F8F-C20E-47A5-9B4C-AF57943135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30BF9D4-F432-4391-BCBF-33BE0FCD4E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3" name="Arc 462">
              <a:extLst>
                <a:ext uri="{FF2B5EF4-FFF2-40B4-BE49-F238E27FC236}">
                  <a16:creationId xmlns:a16="http://schemas.microsoft.com/office/drawing/2014/main" id="{E905C340-EB18-464F-A540-985C58460E7F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7A6AA8C2-140E-4F14-94D8-D37D5A093EC6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5CD39733-6932-4D2F-AD55-40DF547D4D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7BC1985A-45CE-4060-8BF3-D1AF390A77E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F266708F-AA3D-4D09-8142-961CD8701B8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4BCD5DAE-0CE8-4127-A4D5-BF9D1209D9AE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F1144EAF-9605-447C-A761-FE7C01781A7A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F1144EAF-9605-447C-A761-FE7C01781A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00B3CD4-09C0-4C1C-83EB-6D15A5B6D6DA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E64A758A-8288-4F2A-85C1-A6FA0503E48E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E64A758A-8288-4F2A-85C1-A6FA0503E4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928075E0-2222-4E48-A3D9-DA2AA4EA4C22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DA67F3AC-8979-4D1D-B0E8-EE1488EE25D0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DA67F3AC-8979-4D1D-B0E8-EE1488EE25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6292ADC6-1A35-4E21-80FB-8FA17CEA3C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95E91448-1C41-4953-A8F0-613FD50F36F4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95E91448-1C41-4953-A8F0-613FD50F36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F154DB49-5EFA-4CA5-8AA2-930ABA59D29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89E1CA55-B401-47BD-99D7-2414C4C63992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89E1CA55-B401-47BD-99D7-2414C4C639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81F0DD0C-AD81-4080-85E9-CBD4E7D2FA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975A5965-68B6-4274-80A5-83527FB9A0BC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975A5965-68B6-4274-80A5-83527FB9A0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8E71D4EB-27DF-4292-AFD9-D324913B0F2F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CB1A657C-B30A-4500-8870-8C3154FAF6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FC97D4A7-C817-41E4-92BA-BB4415152E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8D6FF00F-7381-45E3-885D-61E1159FA85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D92A032E-6F94-47AF-9431-23CC2E99C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CBAC5A38-341D-4FE1-A44B-0629D69E8D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CE579F5E-9A19-409C-977E-19779BF233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9765C85D-49CE-4F33-BEE7-CE8588106F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2E55E9AD-E35F-43BE-A4B5-7B78F0A092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EF15F268-D398-4F54-A4B2-9307971A6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5310AB62-842A-4C06-B9F9-167EAB1DF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398F62CE-A2F2-4CFC-B652-74AF7CCE2E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B3CA2CAD-3923-4274-A3D0-E0B2E1B8E4D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A4B819CE-FCA2-4696-9446-165C521A9B8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A4D227B5-E627-4A3A-A3FC-6DAF1E982AF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5E02BDD8-E39D-43F9-BCFF-2E3CD03656D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A3C7A167-6DC2-4022-BAC1-E068F8F4813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B3414341-6BBC-408B-B9AA-CF87486CA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0F338C46-5059-4545-A90B-FC054944E3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F8F9BE7B-31A2-46EC-A317-6BB7BD9B50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F379D90A-F8BA-4640-9EE9-7D14EDE98C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042EB0E1-A8F8-46F1-A69E-6EF43C4D1FE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9FA44C6F-717D-4201-931B-3A0D7240F0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101F2E2E-927B-4BF6-B4EA-1C8F0F8BF6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409049E-7B11-4167-A41D-139FC1AC27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410FE6C6-6F05-4119-88EE-E880C2E238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107F57F0-8EDF-428D-B8FC-D71C95DA82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87FEF26A-ADD7-4C08-88E5-5D768055A5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1316543D-E098-4996-87A4-A9F7A53977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8331F14B-44A6-4107-85B6-F4A9DB4369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D2ECD006-19D9-4D7D-B6D3-207CE0016E2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AD5AA88D-C218-411C-B2B2-CA8751B2B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F27EBCC5-F7C8-4A63-A5A4-1A870F310C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99B20411-710A-44B0-AEAE-45746ADA58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20A698BD-8B29-46BE-9584-2522F3A888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5798509B-6D2A-440B-88A8-B67A033F7C0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0038CA4D-A468-4548-9B83-A923ED2E41A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6B3873A1-9DD6-4F7E-A3F7-B32B132B9DB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9679B21F-AE84-4E69-BC5C-6433CD0D7DD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4321566E-B155-4149-8F71-BF3D6C1987D2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BF99D8B1-EA7F-4291-8FA4-83FA0186671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7F5F6801-A9E4-4D19-88F5-DE0F5C264F6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65EF9AE3-0FD7-457A-BA98-C8E94880A9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FEC6436A-023F-4141-9265-E4892F2F01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1C22A7AB-48AA-4962-B196-6970B6DBA98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1C22A7AB-48AA-4962-B196-6970B6DBA9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52B7282-7889-435B-9A73-B726A18591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52B7282-7889-435B-9A73-B726A18591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41C7FE6-26BA-4D60-BF3F-C2C8EC09C9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41C7FE6-26BA-4D60-BF3F-C2C8EC09C9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9C9C8DB9-B7A1-4B1C-A6DB-71156CD0A7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9C9C8DB9-B7A1-4B1C-A6DB-71156CD0A7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3" name="Straight Connector 692">
                <a:extLst>
                  <a:ext uri="{FF2B5EF4-FFF2-40B4-BE49-F238E27FC236}">
                    <a16:creationId xmlns:a16="http://schemas.microsoft.com/office/drawing/2014/main" id="{BD5B2BA7-5A67-40FA-BC61-56761FCEDE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7D125A9E-9E31-4711-BEE9-D32EDCF0329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2E51B31D-65EC-4605-9DCB-A8A24C663C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0EE54FF5-C120-45F8-BD86-040F156E43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15C9D320-5371-40F3-AFCF-26C30AB406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796B1C08-5C1F-4534-862B-5AFF4F04B7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9E066E74-645F-418B-ADC2-7B5AC52E48E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9F88AF35-3D75-4094-9E3A-DA577B8253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1CD9A0AC-795C-4ED3-B0DD-06205D65D3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1F53EE3-74C7-4780-B62C-4623B0B4A4C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C6F27EDB-894F-42F5-AA19-8F85EF586A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D0AAF0DD-359C-4041-8DB4-A9D43DF7FC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7B5FE4F-ED12-4FC8-9221-418F54C8D0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35374140-AA38-4025-BE16-6E1B8C9F37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6D66689E-EC9D-4E05-83C9-CB2211E3C8E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4B80B706-2225-4E52-96F5-B760B011ED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48426BC3-40CB-4E88-B9F6-B583271D77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F0B7438B-FD94-4D31-9087-BBFBF5DEE0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CEBC8E42-13FF-4B21-BADF-10639B419F2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FECAC5A0-48C0-4D77-AC29-D3115FE764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D3CBE8E5-DF9C-4712-ABDE-91C6C368FF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278D720E-6FBA-482F-9ED0-58D4B5D64C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AC48AF08-40F1-436C-8BDD-56047947A2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12826888-8926-464E-BD6A-2637EF5928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69430065-2A8C-46BB-A5EB-00ACBAEAEA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A91FFB41-0FEB-4027-B8D3-4E3C7C5E8C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A9D4AC7E-E296-4F2F-BDEB-E25747E8BCA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248908B9-FF3C-4785-976F-522CDA4F8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6FFE2DD2-8230-4211-98FA-C6EBE2E670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C79C0AA-6631-4E5B-9352-5D4143BAD2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0BD5A078-914A-43B7-A731-074B39B1F7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B90A394-0ED1-404F-BF47-C5865CA8B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5AF468D3-B159-413A-B4D7-64226E92DE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C296E77C-4209-4258-AA62-028EDB4CE4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7238EC7C-5D72-4911-AA66-3ED3017C292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7238EC7C-5D72-4911-AA66-3ED3017C29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55D96250-A4BF-46CB-A856-BFF2FF47CFF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55D96250-A4BF-46CB-A856-BFF2FF47CF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0B89530-FEEC-43F5-9349-EBEA7C9BB41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0B89530-FEEC-43F5-9349-EBEA7C9BB4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69EFF2B5-212E-473C-8A08-C452805949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69EFF2B5-212E-473C-8A08-C452805949B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A10E6771-F64D-4E61-87A9-E09BF0614DF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A10E6771-F64D-4E61-87A9-E09BF0614D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5A740191-58D0-45FE-BE56-C6FA62B73E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5A740191-58D0-45FE-BE56-C6FA62B73E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C1A31E2-6E1C-4705-83AF-12B61C79E5F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C1A31E2-6E1C-4705-83AF-12B61C79E5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121EA655-5534-4ED2-8671-B434C7D9A2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74729570-11B4-4D95-A26C-16A2221D3D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8B5D66A3-A1B8-4BA9-B8FA-A8EAC4578FB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0F27E0F-008F-437C-AF0C-7EA8104F8619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9F436206-9550-4156-B6C1-EB2A4FFC10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C44DC19-7D17-4F28-A05B-0AF8E5EF11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76FBBC7F-8300-4563-BA60-1C079ACAB8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032729B0-DF64-4435-9AEE-C4DBDBC959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D6EF35CF-3EB4-4DE7-8948-5A82DA1285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3ADCF01-FDCB-4A68-B169-5ADC8A2F05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5CB20662-EAC5-4B64-831C-0D3C061ECA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65163D20-D902-4173-8C81-F09260D5BF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783C1A83-16B0-44A7-8BBD-0C9CFBE8DD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F76EB79-5A1E-4CA8-8E0D-0A1A24C7EB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8C3ED454-3FA9-4830-ACF0-95AB6A9C41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56C583EE-89F7-4AF2-8859-CAA95C1CFF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C33161AB-FAEB-452D-B259-BE8FF445B1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12CB0D0F-3593-4803-89C4-C52047022D7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26585A4C-FEBF-4EC1-837A-3A62C580273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E95CEA93-AFBD-4665-8AD6-1DE369C2382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692A4984-1774-4574-810A-77BC0F94DA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B5229BF6-3FD0-4D0A-AF25-635B20158E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B22F5389-4195-4667-B366-F38492BD82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E1CCD620-D315-443A-86C5-6063419E57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8" name="Rectangle 577">
                <a:extLst>
                  <a:ext uri="{FF2B5EF4-FFF2-40B4-BE49-F238E27FC236}">
                    <a16:creationId xmlns:a16="http://schemas.microsoft.com/office/drawing/2014/main" id="{373160B6-1642-452E-91BF-04BD65FB0AF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60070DD7-616F-4571-948C-3881367A44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BEE4E31E-150A-466A-A490-38425CDB7D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FDFA5672-43F8-4245-BA03-2F7D3A5DE4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B808CD6A-E39C-4F8E-A59C-47D86DCD628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8988871A-529A-4F1E-BCBE-1AEF078DB7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26522C0D-F577-4ACA-881B-1FE4C7396E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0D2EDE48-3CD0-461E-ACFE-6297D86749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3E0EE927-7D2E-473E-95FD-A425E3308F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D042A954-F8A1-4789-ACF6-9E8C65B9046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DCF03CC6-7D3C-445A-AF53-C6F744798C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9E5B1E7B-6DCA-471F-A726-AA034396B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9B1823AF-4958-4E9B-928B-9C98FE51D7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E95C5FCA-6F67-4FFE-8B65-5007CCC727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22DBD0A7-4B44-472C-B0F9-C999535D212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A8DAB917-9DCA-4211-94B6-6D002E3F0FA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4AD0BF93-AC13-4B78-913E-6D34F198919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09C8EA23-B2E8-4C8D-9F99-30AF2FA2FF8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2" name="TextBox 591">
                    <a:extLst>
                      <a:ext uri="{FF2B5EF4-FFF2-40B4-BE49-F238E27FC236}">
                        <a16:creationId xmlns:a16="http://schemas.microsoft.com/office/drawing/2014/main" id="{BC3DC3BA-51DA-471E-9660-03682DC2376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F3553D51-AFC2-4589-B8D4-009A79A0A76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70DF593B-C055-4861-BF3C-1B1E5FD63E3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9BE20B61-F302-459F-856A-9BCD73C74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504B1E58-3EDC-4E86-9D60-9EED414798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2AEF4509-B41F-47A6-98FC-405D65FF19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2AEF4509-B41F-47A6-98FC-405D65FF19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9F241EAD-780A-470F-B1B8-E91B518E161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9F241EAD-780A-470F-B1B8-E91B518E16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D175FCA-21BE-40DC-9228-A556FF9CA9F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D175FCA-21BE-40DC-9228-A556FF9CA9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82AF040-386E-482D-8A7D-0E910ACFF12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82AF040-386E-482D-8A7D-0E910ACFF1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1" name="Straight Connector 600">
                <a:extLst>
                  <a:ext uri="{FF2B5EF4-FFF2-40B4-BE49-F238E27FC236}">
                    <a16:creationId xmlns:a16="http://schemas.microsoft.com/office/drawing/2014/main" id="{EF6EB53A-94C5-4B57-AB70-B6877161B6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1CA31DBE-3DFA-41F3-AA95-EF3967EFBC0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A3474FC2-05DB-40A0-932C-5A6D5ADFD9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9C147A7A-C8E3-41F7-AB94-AEB32D0BC1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919E9B1E-AFDA-46A8-81F8-F018B3C4A9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F08ECE3-1A61-4AE2-9DC5-C7C9BBFA67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345A4C36-1636-44E2-A73B-0B5FE18E8EC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E5B5357A-964B-4E1A-9F97-B1CF3031FB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021FE9C1-D1D8-439D-A2B2-2EC9A14B4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84C30897-E4BC-4ADF-BDFD-256C456C573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83B07CBC-6A38-4F26-99CE-A6C451DB02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66BE26F1-4933-45EE-867F-331FFCCF0F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CF925834-E840-4A54-BB99-8F31785334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99D53D49-79FC-4AA0-BD72-411C0C568F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6D505709-9793-4FF9-AF90-D321ED41EB8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5C53BB64-2A44-40C4-B4A6-750B5FDF5B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7AA2053E-1B10-4664-8DE4-F16D6106196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4D008590-661C-4D8F-BF8D-F5584F7285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0BACD1A5-BCAC-4226-948F-5E5E088CC7B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82E8EFB5-10E2-4DB5-9988-9983650EE5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E03F7E01-A9A3-412F-87EA-B6CB325AE1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31D17583-CD10-42BC-A617-31B7E3ED0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22F44955-D650-4D59-BAE4-9B8C41D789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5D332B1C-A003-4239-8D8A-46C770CD3F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00512121-8B45-4D4E-BEB0-E40A43C206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B75F1172-31DB-4380-B6BB-CF6D36AB40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C70918E6-79D6-4CF7-99A5-E754B63A757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DA9DB6C8-8C89-4A8D-9FDC-3B770902ED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F7DADA25-BC3E-4B7B-9A49-E6FE6BC134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705DB8E9-1FD7-48D6-B38B-5EFDD9250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417DC7C5-EC8B-4F28-B2A3-853A5E61B8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D8418C0A-7AFD-47C8-98BF-56E71AF77D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4D090126-AFCA-4964-88A0-FCD0F9B110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EE685F1C-ACB5-4448-A143-BCE2148A5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9A9276F5-3B66-4D63-A1B5-C9B84EC1FA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9A9276F5-3B66-4D63-A1B5-C9B84EC1FA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71C66111-AE8B-4EEC-8721-A7C8BFF2C57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71C66111-AE8B-4EEC-8721-A7C8BFF2C57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8033ABC-ED53-428D-8FAF-E35FD529A93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8033ABC-ED53-428D-8FAF-E35FD529A9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8D268A5E-57F3-4809-B5DF-FA16CFDEE5C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8D268A5E-57F3-4809-B5DF-FA16CFDEE5C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CF5A23-942F-4F1E-B2CA-022EC0280FF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CF5A23-942F-4F1E-B2CA-022EC0280F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8A2C937B-F1C3-4AAD-BFE2-21EC3AA849A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8A2C937B-F1C3-4AAD-BFE2-21EC3AA849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D6E55B53-4396-4032-BA9E-1E123ACFE73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D6E55B53-4396-4032-BA9E-1E123ACFE7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A7EDCCB5-B57C-432F-9969-CD12D61A4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9C202876-ED87-48CC-A05E-8EADC4ABBD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59365EDC-A663-43B1-B611-470FC6E50B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B25AF765-CA4B-40FE-AD0E-E7DF515FADAF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D06687DB-5587-497E-9DC3-A3A188F1A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0C1D6044-BC28-4753-8843-33DFE4F6FC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CE92FE25-242E-4483-98D7-9E37E201425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A354AADC-8FF3-4AF3-9BBB-E061651AEE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BF21876A-62DE-4256-B24E-F0FD77E8E9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B7F18AD2-C20F-4569-8837-BCACACAF87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7C903EE1-E634-481A-ACDD-B0E47A08A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39D9C24-AC67-4EB3-8A68-0819A51A04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4400D574-FC66-4E7C-8770-30E5E65EE6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F78354C8-EFCE-41BB-932B-758CE8CB3F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0427DE8D-521B-41DD-9619-6B6FB4354E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AD4EB50-1789-4954-B8DA-2904AF07773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66B71D82-B861-497E-8CC2-9FA62275092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44E8FD66-930C-49F2-8A72-EDD74DC6FB7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A87159F-3B69-4324-8DAC-491E4F5A655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1E8B88D7-244D-4DAC-A1FF-4E9B7F3C289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91FDD301-463F-4638-BCE5-B3ACB69BA4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92F89B59-30B0-41CD-AF90-D5AEDB0D0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F55BD465-8F6C-4B62-9D22-BE385040C1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2849FE9-5113-4105-8C81-BBBC4FD54E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29E2ACF2-20B7-4696-A699-DE1DC3A2B5C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FF490C9D-EF92-4C34-9F1B-51DAD2C14F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1D08DB32-FA82-4515-8DA4-B42BC14728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A3506EC7-E584-450E-B9E7-A71DE86EF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68B1A33D-5B8D-431E-BB59-69FC89F86BD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7353BE4D-E651-4E7D-B5FC-F9B9B233EC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DCD8E12B-8DA0-45B7-B7B5-80D344D3C3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962780FA-76F1-457A-8607-CE17192E4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0D1F1634-CFAE-4BBE-B3E8-96581167D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70A78357-E412-4E0D-A971-419113C0945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EAB08DAC-F989-4656-A21B-32DF972DA6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FBD125E1-8CD0-4223-9DD4-F9A330B3C0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607465B5-118B-4A5A-91A2-098FEB08F7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4EAE1428-1BBC-4F64-8BB4-DB72424569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F04233D2-89FA-43EC-A4D8-D8F54726248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B540A49F-879A-42B2-8998-A3D6B0E65A0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AB2443A4-11A8-4417-96AC-7FE8F56B2FA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A4F1C7BE-3D92-431E-B812-9DB5B756D61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1" name="TextBox 500">
                    <a:extLst>
                      <a:ext uri="{FF2B5EF4-FFF2-40B4-BE49-F238E27FC236}">
                        <a16:creationId xmlns:a16="http://schemas.microsoft.com/office/drawing/2014/main" id="{093786CA-AF23-4E36-BF7D-D3F05553FC5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266E3057-FCAC-4FF1-A272-6FBB2E94754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F18C08EE-8D69-4F67-B659-ACEEBC3A8D4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9997774-45ED-4CF2-AD6C-602C923DA5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4E8D07D0-CBA4-4CB6-B0D6-BBF15D115A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7EC0D84B-567B-4B50-9582-31EBB7BCC4C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7EC0D84B-567B-4B50-9582-31EBB7BCC4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7F374D84-B46E-4118-8E24-DD52E875FA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7F374D84-B46E-4118-8E24-DD52E875FA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DFE52CA6-063B-456A-8CD1-232FE90F474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DFE52CA6-063B-456A-8CD1-232FE90F47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61757432-C8B1-46DA-8B23-0510EB6DE62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61757432-C8B1-46DA-8B23-0510EB6DE62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0" name="Straight Connector 509">
                <a:extLst>
                  <a:ext uri="{FF2B5EF4-FFF2-40B4-BE49-F238E27FC236}">
                    <a16:creationId xmlns:a16="http://schemas.microsoft.com/office/drawing/2014/main" id="{75DE8376-4B75-4C0A-9B6B-0268AE824C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EA7477EE-49B9-4A3A-812A-453FFF98558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6090822-5178-40AB-8D37-7A2B76E29D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9BDFF7E5-D651-4611-AB58-FE1469F39B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53F50651-9845-413D-A7F6-6BB9355D40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8E3F4FB2-7CD1-4365-BF29-F31367E4A5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5FFA27CA-19EF-4FE5-BB15-BCE845BF20D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DD798D6A-D778-41E9-BB1F-9E12550139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2C15FF43-DAD3-41FB-8A73-E46070ABD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3A32B5E5-9B8B-40E6-AE34-1A212F62544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F5FD2B4C-76D9-4157-8B38-DA3E4C550F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CD7615A8-81C2-4AD7-9EFE-B92CA6E818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EE41FE5-55A8-411E-86F1-170CE51198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6BBDA581-E2E3-4054-B33A-9D5F4E4377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6B05CC58-66EB-4EE9-91A7-5A6F9C67A1C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F6609AB7-5396-4D10-9F84-CAB1E4B26A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B2DAC3C-8985-4EFC-B3AC-AF80C0BF0F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6387DDD7-F3F7-44FC-8A71-AA38D077BC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083D0200-4886-4119-9A5D-5393C9031CA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8056F570-F3FB-4150-A439-C018A284F6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D43B20C5-4C52-44DD-A834-3348469BCD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03C3534B-F25D-4D89-83FE-5EB20C9F32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B144C5D0-C9CA-421D-95EC-BF03642E8B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32789AA6-C5C8-4862-A68A-09D6ABCF28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B5C63F9F-0729-4EEC-B1CB-ABB0DD8AC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1A36D84E-EA97-43D4-8BDA-0C9916C1A1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84FAFBCA-436B-4D1C-890C-799B89FB233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A4B0D843-B688-4AAA-A81F-4328F546D0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63DC858B-D378-4209-9161-DAFCC4CB00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DC110906-1E96-4B7B-A78C-B06CC7BA96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346C9C61-B0CD-4F37-8825-73EB9FFAD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4FD326EB-F981-4B03-80B2-DC1EFAD51F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A15F03D3-2B7A-48AF-894B-4285B83CFB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D99C80C8-9939-481D-A8F9-1633901F8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48D35D2-1AB8-4CED-A184-4B2976FDAE8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48D35D2-1AB8-4CED-A184-4B2976FDAE8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31C8F957-E9E7-4EC8-A930-254D5E882D4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31C8F957-E9E7-4EC8-A930-254D5E882D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3CA2D736-BA1B-46E8-976F-54339529938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3CA2D736-BA1B-46E8-976F-5433952993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F582BB1-8EB1-4641-9CF2-981EDA6EC1F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F582BB1-8EB1-4641-9CF2-981EDA6EC1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6BB28CF8-7970-4298-8EB9-430BC4E8BA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6BB28CF8-7970-4298-8EB9-430BC4E8BA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84826D80-6F42-4A25-A3BA-D880A4E994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84826D80-6F42-4A25-A3BA-D880A4E994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76A7DF96-B024-473E-9DD3-06D164C6C0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76A7DF96-B024-473E-9DD3-06D164C6C0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49496EA1-A741-4537-B24D-101E86AA96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59C6B136-CA7D-4B01-9BF4-FBD4B233E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B472782E-486A-4D92-8850-23B44965E6C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57" name="Rectangle 756">
            <a:extLst>
              <a:ext uri="{FF2B5EF4-FFF2-40B4-BE49-F238E27FC236}">
                <a16:creationId xmlns:a16="http://schemas.microsoft.com/office/drawing/2014/main" id="{7390D683-8BBD-4991-AAD7-BCE8674F1E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40345408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396088" cy="117769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0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+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396088" cy="117769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966483" y="1487496"/>
            <a:ext cx="165100" cy="100300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45128" cy="177414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45128" cy="177414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40614" y="18863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9244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767242" cy="119282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0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7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767242" cy="119282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E43FC23B-783F-480B-9B10-CBC2823876A7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FB9C8BC0-93FD-421E-B6E8-A9E46674C8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9ED27AE2-F17F-46FA-ADA5-C370B66E42B9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79" name="Straight Arrow Connector 378">
              <a:extLst>
                <a:ext uri="{FF2B5EF4-FFF2-40B4-BE49-F238E27FC236}">
                  <a16:creationId xmlns:a16="http://schemas.microsoft.com/office/drawing/2014/main" id="{FB9FB283-45A2-4106-95CB-E5E374814FE2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B11D8F-D35F-452C-A69A-2213A7548F9B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B11D8F-D35F-452C-A69A-2213A7548F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14181676-17C1-41BD-AEC2-B4DFE6B9EA98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CB27CAA0-87AF-45A5-BBE6-5A2A59F33BFE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CB27CAA0-87AF-45A5-BBE6-5A2A59F33B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B2203D1-DB0F-429B-95E6-1E949B748A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CF190098-0FB7-46FF-9B07-F0BAC8008D5D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FE2EAD6E-B297-4A6D-AAD9-35E4D1EC7C0B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7BC64D74-C072-4D8A-909C-7DCB41E6DB54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7BC64D74-C072-4D8A-909C-7DCB41E6DB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4DA97405-9892-4A28-9985-AFF78D3FD894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82DDD264-BDFF-49D7-ABB8-17CFF5FFEA97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82DDD264-BDFF-49D7-ABB8-17CFF5FFEA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56A9566B-513F-4540-894F-CB9226025B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D5DD70CF-C675-4D21-97AF-B0B251CB2FE9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82B28626-C193-4647-A92A-5E8CC4D1BDB0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1A1E83FD-2B14-4597-8303-D6419DA7E0D8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1A1E83FD-2B14-4597-8303-D6419DA7E0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B7CB8F6-960D-400D-8D81-3D8E716216AD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3D915E6F-8FCC-4FB6-83CD-EA8DD2E1ADE6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3D915E6F-8FCC-4FB6-83CD-EA8DD2E1A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110073F2-D868-4A1E-A7E5-E72F2CE26F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1A368C9A-84A4-4DEA-B1B3-8807D2A6C82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Arc 403">
              <a:extLst>
                <a:ext uri="{FF2B5EF4-FFF2-40B4-BE49-F238E27FC236}">
                  <a16:creationId xmlns:a16="http://schemas.microsoft.com/office/drawing/2014/main" id="{A8AF4CD2-FB79-40E6-88C1-AB986AEED49B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E45EBED3-49CD-48CC-8FAE-993E59C42B8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7297528-1248-410E-BF1F-05883D19E10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Arc 406">
              <a:extLst>
                <a:ext uri="{FF2B5EF4-FFF2-40B4-BE49-F238E27FC236}">
                  <a16:creationId xmlns:a16="http://schemas.microsoft.com/office/drawing/2014/main" id="{0AD4C150-47B0-4641-9F9D-43016CABC81C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6FF8B653-1391-4C69-B62B-0D42FCB1B7F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55764568-B561-4C49-9E34-3DBF97AF55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3287969F-3B88-4AD6-8CB6-A5810B2D70CF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344D73B0-A94F-4929-992D-99BDFADD0758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17FC93DA-5852-4FB7-AD14-51E935F11585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17FC93DA-5852-4FB7-AD14-51E935F115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C24B3F93-24BE-4C53-99C4-D0531FC1C27F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7BE73A9D-718A-486D-9CEF-6C4684ACC38C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7BE73A9D-718A-486D-9CEF-6C4684ACC3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5DA9B605-1673-4A54-9658-36FC6E743E0B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0DFC33B3-E013-46F8-9726-267060CFB17C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0DFC33B3-E013-46F8-9726-267060CFB1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F7DA9C34-46F4-4FC0-83D3-C5366D720AE4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4083FCAB-AB0E-49EC-8D90-EBA2373EDF38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4083FCAB-AB0E-49EC-8D90-EBA2373EDF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5C10B1FF-4BD9-4CCA-9C0A-C6558F5FD9F1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3261EB24-82B0-4FDA-8C2B-B34E15A6F37F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3261EB24-82B0-4FDA-8C2B-B34E15A6F3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0D40192-8203-453F-B7E2-4E37D7DB8DE2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AB870A3-04D1-4487-BA57-64AE698E050A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AB870A3-04D1-4487-BA57-64AE698E05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81987A3-FDBE-49A1-A668-8B64784108CE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B539B93-405C-4A01-84B9-B88A016479C8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B539B93-405C-4A01-84B9-B88A016479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1AE709E-1920-48A5-8E6C-1A4DB95624A9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B0704673-0D06-4A4C-8484-87F61F4EC7DC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B0704673-0D06-4A4C-8484-87F61F4EC7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BB4E4C-445D-4B5F-BB53-B58CF5F08D42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0E9D28E-D5F7-4A3A-9B31-B413DC7B373D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0E9D28E-D5F7-4A3A-9B31-B413DC7B37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6C683205-25D2-473D-AFF4-105B05E828F9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F81713B-FF97-4226-8C76-BFB97BDC29E3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F81713B-FF97-4226-8C76-BFB97BDC29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657160D-8A7C-47E9-AEEC-280CE4BBCB61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A306A1E-0FD7-40C3-BDF0-F167553FEA67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A306A1E-0FD7-40C3-BDF0-F167553FEA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714884AE-469C-4993-9823-1CEFD97D13CD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4D05F3-6870-42A0-A294-FD29B6689EAF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4D05F3-6870-42A0-A294-FD29B6689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686E6560-FE5C-4F59-AD30-FC7B16D0E69D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0F36B02-3F80-4098-9FEB-51DD3336446B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0F36B02-3F80-4098-9FEB-51DD333644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8161E2A-405C-4E99-B11C-14FB8FF287E7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D35B5905-5669-477D-BB95-428388A4AC3A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D35B5905-5669-477D-BB95-428388A4AC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28922417-EB61-47F7-BBB8-2B7E4EEB70C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EBCD529-E0E5-473D-95E8-88D822D5B9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9D5CD347-47DD-4064-9F32-E158568C88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A6FB6D1C-B5BD-45E2-A454-A18D93A33B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6F4680CE-250E-49E3-9067-AB46C96B132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34310E5E-FE80-4E24-A10C-0D196AD393B3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0D22A562-CEB1-4A97-A6DE-D960C87A62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E9F06EE5-198D-4303-939C-993F398383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C755B4D6-7849-4CE4-B802-AA1C6682D4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17A25325-AD5F-42EE-A17B-7109365CE77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3DEEF4E9-0FB6-439D-877D-A2E24514DE9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1EAF2F05-101D-48D3-B1A6-BCCED98FF7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1C87983-4989-4F7B-ABB1-46516B1350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7A8BB140-A77A-4452-A1C0-DE82EA23737B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3" name="Arc 452">
              <a:extLst>
                <a:ext uri="{FF2B5EF4-FFF2-40B4-BE49-F238E27FC236}">
                  <a16:creationId xmlns:a16="http://schemas.microsoft.com/office/drawing/2014/main" id="{0140EDF3-7316-4211-BCBB-79DDADFEAEC4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D49FF49E-FC42-434E-8B20-A1890DCC6E3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944EE28-5AB8-48B3-AD0B-12C73459A9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ADF6B1DD-E983-46A8-A26B-B46DA6AF72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3572DE68-4E8B-45B1-8AE3-F743AA4366CA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F8283CB9-A84B-4AD9-950C-733C02E38B64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F8283CB9-A84B-4AD9-950C-733C02E38B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379A2E14-9810-4CA6-B0E9-BE8DA7004635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D84B624-AAD3-4C15-A65D-D8569AE91279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D84B624-AAD3-4C15-A65D-D8569AE912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D3B38B4-87AD-4109-B13B-5AFEF30CA81E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D825F953-48D5-41B4-9600-201B0F67C91A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D825F953-48D5-41B4-9600-201B0F67C9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3" name="Straight Arrow Connector 462">
              <a:extLst>
                <a:ext uri="{FF2B5EF4-FFF2-40B4-BE49-F238E27FC236}">
                  <a16:creationId xmlns:a16="http://schemas.microsoft.com/office/drawing/2014/main" id="{DD89A1BE-97B3-478A-B43D-E7B1F4A8181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AB04564-93C5-42AF-9BA1-39FE4139A628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AB04564-93C5-42AF-9BA1-39FE4139A6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5F32BB0E-0468-4521-9DD3-FE80B5E275F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E2FD1FF-5389-42FB-92F2-3E83A9B4FD63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E2FD1FF-5389-42FB-92F2-3E83A9B4FD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37520935-5110-4098-B3AB-FEDDD425434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5FF3B7C1-E648-4FE2-9763-23C4A0C20C8E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5FF3B7C1-E648-4FE2-9763-23C4A0C20C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D4698B57-CC57-4F89-A487-B0B9687ED5EC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D0CBFB88-399C-4AF3-84BA-55461E5AE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4B3F51C4-FE37-4C98-9BE9-E11A7E9A0E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36A238AA-4405-484B-8BA5-AC598FBC6BD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8534D58-D9FA-458D-9927-C6E50BB183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5AA2CC4F-F0AC-48BC-843D-60088AAF2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A0F50695-F1AF-4764-9605-786B016FF3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4B240233-1E9C-49A5-90F5-5888E2CB87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8B2FD077-0ECA-4DD5-A1BA-2C884B0D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38200113-D3CB-4CA1-B727-A890FEE22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82050FB7-93BC-4571-B406-E3690AC7E0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28647EC3-6E72-45FB-AD3F-0F841764EB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DA80B50B-C814-4A22-9973-33E4589AACA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03C88347-E796-4E2F-AE7B-101043808E7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0397B511-3936-4AAC-9F8F-2EA525231CE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E7CE589C-5D81-4665-B447-3DFCAE4367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8" name="Group 657">
                <a:extLst>
                  <a:ext uri="{FF2B5EF4-FFF2-40B4-BE49-F238E27FC236}">
                    <a16:creationId xmlns:a16="http://schemas.microsoft.com/office/drawing/2014/main" id="{E693E048-7823-400C-B9CF-8EF3D0F0545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FC170DC5-83EE-4426-B748-35213B0FCF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356759B-F675-463D-B50B-BCC2AC58FA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FCC7B040-0B3A-4452-96D7-5B537430B0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08887F1F-1299-46AF-B549-52B2CEBA6C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9" name="Rectangle 658">
                <a:extLst>
                  <a:ext uri="{FF2B5EF4-FFF2-40B4-BE49-F238E27FC236}">
                    <a16:creationId xmlns:a16="http://schemas.microsoft.com/office/drawing/2014/main" id="{D63D81D7-2CEE-47E1-A570-E1C25F6FA04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0F0476FA-5990-4E52-A9FE-9AA9A2559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632D4F6E-3E2C-4F1B-86D8-7D386C2636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62D54F9D-70C8-40C9-9EFD-179C159F73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3" name="Group 662">
                <a:extLst>
                  <a:ext uri="{FF2B5EF4-FFF2-40B4-BE49-F238E27FC236}">
                    <a16:creationId xmlns:a16="http://schemas.microsoft.com/office/drawing/2014/main" id="{2C5DC50D-5BDE-4EBE-B7BA-43FD9DD9F00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DCC77FA6-9B02-491D-A157-0A3F342726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F451CC28-A3D6-4FB9-9249-CDFAE89298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B8A7D3DA-7AB1-4FEF-9CE0-7B8A58135B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F3925467-54B2-4C6E-89A9-5340D12F3C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4" name="Rectangle 663">
                <a:extLst>
                  <a:ext uri="{FF2B5EF4-FFF2-40B4-BE49-F238E27FC236}">
                    <a16:creationId xmlns:a16="http://schemas.microsoft.com/office/drawing/2014/main" id="{E290775C-C0C9-41CD-B653-EF959CCDF9D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088743F3-C353-4C4C-B9F9-C48F4DA516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C30FF5E7-1488-40E4-BFDA-4F64138FBD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BC283088-470C-4B97-93D8-EFBE66B03A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38D8EA41-AB9D-4587-A7F4-82185453D7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50B515F6-9365-41DD-A0E7-FFCB388AAE9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0F57A917-E113-4ACA-81C1-4BADFB2393D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F54CE9BA-0B5B-4EB1-9672-55B56872BC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11277C3A-993D-42FD-8F8D-86D1A0A65B1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3" name="TextBox 672">
                    <a:extLst>
                      <a:ext uri="{FF2B5EF4-FFF2-40B4-BE49-F238E27FC236}">
                        <a16:creationId xmlns:a16="http://schemas.microsoft.com/office/drawing/2014/main" id="{A8EFFC2E-512E-40CA-965C-E8FD43791F92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49EB3E6D-D698-43A4-BC43-26F4454C2CC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46A6802C-2BA3-479A-B646-3492F925A4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04254B4C-51AF-4913-86BB-47B9C3803C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7" name="Straight Arrow Connector 676">
                <a:extLst>
                  <a:ext uri="{FF2B5EF4-FFF2-40B4-BE49-F238E27FC236}">
                    <a16:creationId xmlns:a16="http://schemas.microsoft.com/office/drawing/2014/main" id="{F6FDF61D-E413-4C93-BFF0-870FB7B846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7737D0AF-C34A-424F-8775-DD23F3FEFAA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7737D0AF-C34A-424F-8775-DD23F3FEFA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55F61CA2-49FB-4F48-99D7-336747F019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55F61CA2-49FB-4F48-99D7-336747F019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F7647B14-71CF-4477-A5A9-1405AC44606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F7647B14-71CF-4477-A5A9-1405AC4460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A7D89088-87DE-4169-8DCB-D603E5B0CE9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A7D89088-87DE-4169-8DCB-D603E5B0CE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63B5285E-A8C2-431B-8574-FAA28366DC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3" name="Group 682">
                <a:extLst>
                  <a:ext uri="{FF2B5EF4-FFF2-40B4-BE49-F238E27FC236}">
                    <a16:creationId xmlns:a16="http://schemas.microsoft.com/office/drawing/2014/main" id="{F98AA04A-3D98-4D70-B1BC-F525DF38165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A11B6BE1-FDF1-4666-87C4-2D4D4739CC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5F8EFFF1-2C07-47D3-AB11-511A89C427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DCCE68E6-F219-4E68-8C89-CF82BE22A9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27CA17C7-98FC-4AA7-931F-1241BF1780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4" name="Rectangle 683">
                <a:extLst>
                  <a:ext uri="{FF2B5EF4-FFF2-40B4-BE49-F238E27FC236}">
                    <a16:creationId xmlns:a16="http://schemas.microsoft.com/office/drawing/2014/main" id="{A9BCCB62-936D-472F-959E-4484DA69DEC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EF0CC672-9812-4B8A-90C7-1C50F146AE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1E8B9D98-AD6E-4935-AA12-7DC6F9FE0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84E9D4DB-7DF7-4819-84D8-D7E2CAD4772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74B5F811-9E14-4644-AF9C-8A1BDB2020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5C72486-148A-486D-BD99-4B3813284B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E0DFD8C5-6F12-4708-B1E8-65F4B760DB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227D8656-5D27-4D6B-9E1E-918F3FF02F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8" name="Rectangle 687">
                <a:extLst>
                  <a:ext uri="{FF2B5EF4-FFF2-40B4-BE49-F238E27FC236}">
                    <a16:creationId xmlns:a16="http://schemas.microsoft.com/office/drawing/2014/main" id="{8AF0FB59-264D-4565-B3F1-594000E4E45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F1EB6D69-3123-4E4A-92F0-6A2E3A2735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89472045-29E3-4362-8375-73C5A97BAA8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C74CF381-4FF7-42F3-B929-31A56899B2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45E64DC3-4EA4-4112-8513-203A676E75D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4989D490-DF54-4F4A-9C51-8F20048D19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445AD086-5CFC-4BC8-8493-5ECA238756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6FF18D03-18AA-46FC-8C14-251B7E493B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5AFDDCE-A23C-44B9-A9B9-619BFB1DF0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3F6ADE28-1F66-4E66-A666-9B14DFD238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89EE1BA7-A064-4ADD-8178-5A03ABA206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2BD9A9A0-D74D-4E47-8C8D-F7EB600D28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B367DA61-734A-43D2-A71A-78AFB1E498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487D063E-2911-4868-8764-89E27CF3B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48A86889-F78B-4BBD-BC5E-CB52AF0994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949E16BE-9A96-489F-A4D4-5A77C9E818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FE6DD0BC-C27E-4CD8-82AD-766293B97C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636A5B3F-42D1-4526-8B33-2615ABAB6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585B7F7F-AF77-4829-B883-3B9D64463D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B4B7AFAA-94E7-467C-AE54-7FFEB894E9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614B680-908D-4406-997F-1114FF6314E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614B680-908D-4406-997F-1114FF6314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246ABEED-D43F-45BF-BF8F-59865A4E5FC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246ABEED-D43F-45BF-BF8F-59865A4E5F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5CCF4B97-37D7-4E11-AB1A-A6C37CF187F7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5CCF4B97-37D7-4E11-AB1A-A6C37CF187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4C5BB006-0AF2-4EA1-BEF3-59DA9664CD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4C5BB006-0AF2-4EA1-BEF3-59DA9664CDB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43CBD22-9D31-4C9D-98E9-5C7B3949EE4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43CBD22-9D31-4C9D-98E9-5C7B3949EE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2C21DCB6-291A-4920-87F4-82512582FFA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2C21DCB6-291A-4920-87F4-82512582FF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10BD98AD-274D-4C9A-878B-D31E0264460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10BD98AD-274D-4C9A-878B-D31E026446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1C6D6A87-8703-4CB4-9DE6-959FB0F155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FD21E675-9722-4124-B98B-37A08B7F00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3" name="Straight Arrow Connector 702">
                <a:extLst>
                  <a:ext uri="{FF2B5EF4-FFF2-40B4-BE49-F238E27FC236}">
                    <a16:creationId xmlns:a16="http://schemas.microsoft.com/office/drawing/2014/main" id="{581E068F-9A82-4751-B6CE-6341D807C09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CEC434AF-9896-4894-B644-A9156870B40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3206B1D5-71E2-4173-9F2A-1FAF137E6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491D1B1C-44EF-4923-ACF6-CD8A44FCB5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2AF15696-BA0A-44B1-85E9-ABCC025D85C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F3F2270D-A3A5-4881-9EEF-CFA3D68802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31F62E07-A89D-4B57-BC04-A797695CC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D5C0CB3C-59CE-40F9-83AF-ADAA67ED9B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260C22F5-09F2-4F25-9188-8E293D0E00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0298CEBA-3AA8-4906-846B-273F586995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06F3618B-0ECC-482D-B88B-42B282B8C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093E81FA-6858-4AE7-A78D-BF69C4FEC4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38A662D5-B809-423F-BAE1-3B13F51B75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D26B7EC5-4813-481B-B1E8-FEC82225E0C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C9ABDC80-D1A4-4221-92E9-8ED32A39A01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6157855C-4441-42FC-883A-4EB2DBD42B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3158D841-6C1E-4B2B-A92F-509E6CA9641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6" name="Group 565">
                <a:extLst>
                  <a:ext uri="{FF2B5EF4-FFF2-40B4-BE49-F238E27FC236}">
                    <a16:creationId xmlns:a16="http://schemas.microsoft.com/office/drawing/2014/main" id="{BDD1F762-1F23-48E3-8319-18BBA5CD6BA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1A01F634-DD45-47AB-97FF-C14F4B647B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E3F1817D-BC3E-485F-808E-FC2A84F7AC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8C541590-3C67-4148-B01B-4F36362E7B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066894B7-B86A-420A-8544-5832636A6E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B872103D-3617-4A73-BCE6-B654002D47B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EB49F9DE-5D8A-4E1B-AAD3-BBD37C9E35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90A9BC23-8D8C-4E7F-B823-867044C5F4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812D9BB-0243-4350-9D1D-2DA55B934B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B53042C9-5C13-48F5-9D56-DD738B5754F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3A04C33F-7446-4EA9-A030-94B7E3BC99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C83A3882-A1FA-436A-82EE-57DA2A01CB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B15E48EA-3B2F-41CF-A837-684CE4129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21A74E2C-DC23-4EE9-A72D-C58613FD3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2" name="Rectangle 571">
                <a:extLst>
                  <a:ext uri="{FF2B5EF4-FFF2-40B4-BE49-F238E27FC236}">
                    <a16:creationId xmlns:a16="http://schemas.microsoft.com/office/drawing/2014/main" id="{EED77911-138F-44E0-BFF2-6DDCB92C43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9ECF60C5-5FA1-4E7C-B3E8-35D8BBE3A0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47DD19E3-3343-45AC-BA96-A78C6657A0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D190BCFB-4B66-45E4-8B83-4383AC7F58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4DF2ADBC-3DCE-4A98-8239-B6E14B34E0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609D5553-973C-4C21-9CF3-970A19DA8D8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6C86CBB5-FAD1-45B9-BA3F-59C8F1A4B91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CC93F4D8-6C21-47A8-8A3C-44266B6DF5B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B01A0091-77E6-47D4-989A-B89DFCADD03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1" name="TextBox 580">
                    <a:extLst>
                      <a:ext uri="{FF2B5EF4-FFF2-40B4-BE49-F238E27FC236}">
                        <a16:creationId xmlns:a16="http://schemas.microsoft.com/office/drawing/2014/main" id="{1A5FBA0A-0D0D-468A-BB28-6061CAB8F09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2CD05A67-CE25-43D1-B1A1-14BE5669F0D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54974C5E-3F33-4B43-835B-86E90D297A1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DCB4BE4E-1262-4DEC-8630-A7A13D0A4D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5" name="Straight Arrow Connector 584">
                <a:extLst>
                  <a:ext uri="{FF2B5EF4-FFF2-40B4-BE49-F238E27FC236}">
                    <a16:creationId xmlns:a16="http://schemas.microsoft.com/office/drawing/2014/main" id="{AB927B60-A7A6-4958-BD74-A263E45531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47628E4F-D042-44C9-BD7E-9CA3146E18C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47628E4F-D042-44C9-BD7E-9CA3146E18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FDFF805-F2DF-4A76-AB71-CFF9B48346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FDFF805-F2DF-4A76-AB71-CFF9B48346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A6577048-63E1-4C86-865E-78803424863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A6577048-63E1-4C86-865E-7880342486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59F4A6AC-568F-4A48-BEFD-7A1418E2BA4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59F4A6AC-568F-4A48-BEFD-7A1418E2BA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CEAF0597-97BB-4034-84C3-082AA285BD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1" name="Group 590">
                <a:extLst>
                  <a:ext uri="{FF2B5EF4-FFF2-40B4-BE49-F238E27FC236}">
                    <a16:creationId xmlns:a16="http://schemas.microsoft.com/office/drawing/2014/main" id="{39C9AB3C-9861-4F5D-8736-B1F75B8DE8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7F49098D-2028-4426-AE51-42415C990D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CE8582A4-3677-4DCD-8ADC-4B212A8DC5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BDC585DD-3E99-4D17-A833-50CF010E80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1D91414E-2CB4-4916-B0F0-CAA87DC492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2" name="Rectangle 591">
                <a:extLst>
                  <a:ext uri="{FF2B5EF4-FFF2-40B4-BE49-F238E27FC236}">
                    <a16:creationId xmlns:a16="http://schemas.microsoft.com/office/drawing/2014/main" id="{91B099D3-FFE0-4B4D-8771-4B89779760B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F4748764-89EC-4CE9-9C76-77891E2513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65DBE6D7-54EA-4294-BA18-503218D00B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6A4216FD-406B-462A-8764-9FF339EC213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664EDF44-3742-45BA-9083-E9079AF085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380B836E-9C21-43CE-901E-DEE81C7254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0BE760E8-C771-4B67-B715-6E13BA9F67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06A18BAA-F171-4FA0-A6DF-A571D0DF14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4ED98024-B8FA-498B-A5EC-1DF08513B93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7193E0C3-6A12-4BE5-B53C-2605F20ECF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DEA77808-1034-4DE9-9E37-09FB652A2395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2229F6C3-EAA0-45BC-A11B-C6153437B2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BE7FF11B-1610-4CC9-A931-95A5538CA3B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360E998F-E3BC-482D-A209-797EF402A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359B8A-5EE9-41E3-86C3-EF4B564D89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52D67DDE-02E5-4D37-A8A9-9B5C885FC7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82E2F1BA-D2A8-4EA4-9715-9E8C68CEDC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B42131C4-0B19-4675-9034-6C51DA2DCA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A9B7E187-4259-4BDF-9B5F-F55DC9B4D8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17AA2EC-E2FF-4081-94F6-BBE2635C11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1F49AEB3-92E2-4DAA-AB6C-7BEBC376D56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4E67E50D-9C77-423A-A9F0-734F445E0B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AF0B1FB6-CE45-4066-B7B5-32E587E6A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35A23091-F88F-49DA-AF9A-76E968CE55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64ADBFCF-8B49-4487-962D-3CB83419A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677FB761-507A-4079-9205-6A4DCCD60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944FE0B2-2AF9-46E3-A51A-E0BE6E4E78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34D12CEC-4067-4292-AA0C-2D71225DA1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95F4A7B5-C054-4F15-BE28-85D1DBD5467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95F4A7B5-C054-4F15-BE28-85D1DBD5467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A3C1122-1E8A-4D38-AB5A-B18F5EC8D3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A3C1122-1E8A-4D38-AB5A-B18F5EC8D3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1006C12-4807-4EBE-A17B-40C1F2977EC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1006C12-4807-4EBE-A17B-40C1F2977E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0D86D54-409E-43B0-A511-DE76B1E6316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0D86D54-409E-43B0-A511-DE76B1E631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7D31387D-29D7-4E2E-96A0-6A16D172ECD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7D31387D-29D7-4E2E-96A0-6A16D172E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88E2F335-772E-4709-816C-3BA1DC065ED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88E2F335-772E-4709-816C-3BA1DC065ED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BA7EDA44-9EB1-4ACA-98F7-78634F98AFC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BA7EDA44-9EB1-4ACA-98F7-78634F98AF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178E4FDD-141D-4677-9FFE-5ED53F5433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4C9C25B8-556D-40EA-A518-E8F40D8C58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570D4409-A7A9-46AE-B184-1D390BB839A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48BD2E1-B57A-4136-9362-6C5684588622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25E9E312-6911-494A-BD1A-5087392DEE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3" name="Straight Connector 472">
                <a:extLst>
                  <a:ext uri="{FF2B5EF4-FFF2-40B4-BE49-F238E27FC236}">
                    <a16:creationId xmlns:a16="http://schemas.microsoft.com/office/drawing/2014/main" id="{0AF39349-8A84-4B8F-8437-EC6356713B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4154E452-1AA5-4768-A456-3690FAFC384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64C614D6-C3B4-4CE9-B34C-DA9018CC45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31D26D8B-3571-477B-9BF0-5FFC886F93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94276F2A-67FF-4DBF-9402-C3E1EC8AED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32E8EF33-FC79-498C-907B-1A4A997C3E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15878CF4-D242-43CB-BE03-8BE54B0D28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4D324C8E-9AD6-4BE0-9A44-C49A1A084F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70A1BBB7-7AB1-494D-BE53-36A67DE9EC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6D2D7B83-62B3-4D26-BEAF-76E8F8536B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987F0B3F-7126-4D97-9D41-60158B23CCC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2B6A78AB-ABD2-46D0-BAC6-995C2B79116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9E4352D6-0744-4494-B598-D81E2A987AD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44EAAB53-9BB4-49D7-BBC8-7873C0F1AC2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5" name="Group 474">
                <a:extLst>
                  <a:ext uri="{FF2B5EF4-FFF2-40B4-BE49-F238E27FC236}">
                    <a16:creationId xmlns:a16="http://schemas.microsoft.com/office/drawing/2014/main" id="{99AE33CF-9CEA-4B3B-A7FB-05E7BC8ED29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6FF79107-D97B-4FD1-8FB0-AEF6BB5380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CEA41C5D-5615-4AAC-B8CF-1A387BA53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9B14103B-A2BA-4367-8C66-47550DC857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CAA581B0-6F2C-49BC-9A5C-86AFD03FA2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id="{C4D6609F-3DDD-4479-A669-7161C28D32C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967C68DD-DBD5-4DA8-9F88-3028C6BC6C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0EB0D3C-9723-42F2-8E72-E11B63B7B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63E162DF-E509-471F-A3BC-01C1A31031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E824FD28-52B3-4B58-B2EB-03F9DABF101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E4FF58CC-68C9-43B9-82B6-E7076E595B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9D1575F9-6028-48D2-8BE3-A44C607A0C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13D1F17B-F157-4257-ADE0-3954A7942E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20589992-DBC2-482B-AC76-2F8955AE7A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C6590BC8-4D60-49AF-AC42-615F5886817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4DDD3804-6C37-4BDC-AA92-AE087F7328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666527C7-1B94-4625-8469-498101DD50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B65E903A-0EA3-4140-B54F-47B8900F7F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95F0ACD4-CA93-44E5-B581-EB6BF53D9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D29157AA-4BB0-4782-AE02-FADC695C46D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E6BC20F2-2E03-4B34-B6A5-1986EE9751A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8A50385C-3E87-4A0B-93DE-981449D4757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9C0B5932-4824-46EF-A76B-55A88075F35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0" name="TextBox 489">
                    <a:extLst>
                      <a:ext uri="{FF2B5EF4-FFF2-40B4-BE49-F238E27FC236}">
                        <a16:creationId xmlns:a16="http://schemas.microsoft.com/office/drawing/2014/main" id="{4948EC6A-1163-4A6B-8C63-014B0851B0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94059BAA-7F88-4A67-917D-9F1A4B8C185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DC726F5B-585A-4391-96D3-4705E193B85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111A2C1D-7BAB-47E6-8054-29CB3C51B8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4" name="Straight Arrow Connector 493">
                <a:extLst>
                  <a:ext uri="{FF2B5EF4-FFF2-40B4-BE49-F238E27FC236}">
                    <a16:creationId xmlns:a16="http://schemas.microsoft.com/office/drawing/2014/main" id="{AEE966C5-A297-4F10-A122-F00731BD57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5819ADC3-685E-4F51-BB85-5F0A86EFE9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5819ADC3-685E-4F51-BB85-5F0A86EFE9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6C3BB3DA-017E-45CA-AD4C-AD4B7E47264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6C3BB3DA-017E-45CA-AD4C-AD4B7E4726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8154F51A-4201-4596-AA13-CF70FE0B4AC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8154F51A-4201-4596-AA13-CF70FE0B4A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77647562-669B-40BB-806C-3C8BC7BC9C3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77647562-669B-40BB-806C-3C8BC7BC9C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FAC00E78-AF41-426C-B8A2-2A02DEDA67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0" name="Group 499">
                <a:extLst>
                  <a:ext uri="{FF2B5EF4-FFF2-40B4-BE49-F238E27FC236}">
                    <a16:creationId xmlns:a16="http://schemas.microsoft.com/office/drawing/2014/main" id="{3363E62C-0EA2-4B08-A39F-23D0E845293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30843F90-F706-400A-AA72-FBBF3474D9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A20C9EA1-6E74-4EF8-A564-76A9880065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CF904248-7165-48FD-88F7-E67C0194BE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A374A221-C3D2-4F2E-98AC-F627C2FD72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1" name="Rectangle 500">
                <a:extLst>
                  <a:ext uri="{FF2B5EF4-FFF2-40B4-BE49-F238E27FC236}">
                    <a16:creationId xmlns:a16="http://schemas.microsoft.com/office/drawing/2014/main" id="{990EFBE0-220F-4F4B-A12F-DFBFBF62892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F5DFBB8F-8768-4C45-AA9E-BECA011B76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91328540-FD38-49A6-8570-6B60AAD32D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18B78131-EEDB-4505-B3EF-4035264287F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BA428B10-7234-46A8-9277-30B219A601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662CBBB6-D461-48FB-9C04-1E6677260D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0991026B-837D-4403-BDED-CDE6312AB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52B6D4E8-41B7-4166-B627-6473EEDCF6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0B4926BF-3FFB-415A-8ED4-53ABFF1921C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0E61264B-E154-4409-9E83-D92DA4E333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BF067E2D-D36E-4168-AEE4-0C22DAF772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1D74F91-2EFD-47E1-9227-06EC2484DE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9C5A430-BB11-4840-A9BE-AFE32CBBB34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FE706560-6ADF-4FBB-B806-744955E84E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76E6F4FA-0FD0-41FF-8F56-C6F67C8DCE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A9904BFB-1847-4986-B615-1FCA2CE3DB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9B3AB2AA-9D39-481E-95BB-54E12F85EB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234E119D-327B-4895-8262-7F2647DB7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8D70E74-208F-417B-BBDD-5F2D1B53B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4FBF9C27-1366-41F5-B5F1-FBF889A75B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080E58BA-FE05-46A0-B421-87225EA4A34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9BB2653-F74D-4E44-8DC7-98FB0FB34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84CB86A9-3FDD-4408-92E9-84C3B711F8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9DE079F0-14DD-41E7-9221-50A17F41A1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F98CB9BD-F8AA-40EC-92FE-E904BE45E7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1DF47330-35BB-41A1-9DBF-5F44E6C7F2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C660CF0D-F4B2-4D88-81B4-E3AB4FA142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742FF2BD-4E5F-4924-BAD8-E845B96FDA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CA96439A-61E6-4955-B0A3-E7DC1227C5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CA96439A-61E6-4955-B0A3-E7DC1227C5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72E0318-7C86-45EF-A32D-B7125727C6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72E0318-7C86-45EF-A32D-B7125727C6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A726717-F203-4D29-95DC-34968C52E589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A726717-F203-4D29-95DC-34968C52E5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E10160D-9ECF-4323-B973-E8428D47784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E10160D-9ECF-4323-B973-E8428D4778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26462CD-CAE6-4F3F-B504-1C0FE32192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26462CD-CAE6-4F3F-B504-1C0FE32192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4695224C-649D-4218-B2D0-234DA5EC86E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4695224C-649D-4218-B2D0-234DA5EC86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248C939-1AFB-4E72-9A72-6FE48E1A2A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248C939-1AFB-4E72-9A72-6FE48E1A2A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64835947-3725-44A3-8E08-E16764EF11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90A69FC9-931B-4EBD-9362-2C49ABA1B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C6F3DF8C-6899-4B17-B5E6-CDA514CB6B4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3: Consider winding connections</a:t>
            </a:r>
            <a:endParaRPr lang="en-US" dirty="0"/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1B57D887-0190-4F1C-B6C6-B624A59DD34F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168211179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69414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69414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2068707" cy="185435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0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0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0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0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0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0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0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0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10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2068707" cy="185435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rgbClr val="000000"/>
                </a:solidFill>
              </a:rPr>
              <a:t>2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138411"/>
                <a:ext cx="2190793" cy="11668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0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7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138411"/>
                <a:ext cx="2190793" cy="116685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129192A2-2D61-404E-8878-7DFB2B208A37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7E45B56-6EC5-40AA-AF3B-5E2D6FD54C5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4D50B160-FBF6-49B6-BB67-F674EDD654DB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0" name="Straight Arrow Connector 379">
              <a:extLst>
                <a:ext uri="{FF2B5EF4-FFF2-40B4-BE49-F238E27FC236}">
                  <a16:creationId xmlns:a16="http://schemas.microsoft.com/office/drawing/2014/main" id="{28BBA06B-22D1-4261-9ECA-4375EEAF659B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9042DC4-A114-4613-9C0F-46F2AEFA8FFA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9042DC4-A114-4613-9C0F-46F2AEFA8F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A4F105A-1733-4D19-A205-7C0AEA6A1DC4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EAFF608B-E12D-45FC-AC66-B7905C390132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EAFF608B-E12D-45FC-AC66-B7905C3901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FA67811E-5DA7-46DB-9A9A-4494A808B2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35F1F020-EDD5-4817-8B9B-CD1ADD3CB517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DD7659FA-0B01-4CB1-8E63-BCB663E762D4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55730123-5100-4289-96F6-7D2ED33170E3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55730123-5100-4289-96F6-7D2ED33170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4CF154F6-5FA2-41C4-B228-0186C710D209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33A4D354-1105-422B-8304-0825EB1E10BE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33A4D354-1105-422B-8304-0825EB1E10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4237E75D-83DA-4BBE-900A-B9296800EE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AAE53DE7-C918-4312-801B-8FFCD8CBCA1F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1C33F2A8-AD25-490B-AA82-0FA064FCD543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CE5C4D88-69D8-40E2-AEF5-0F4ADB925159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CE5C4D88-69D8-40E2-AEF5-0F4ADB925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BF6AD714-06CE-480D-9B8F-D62C6435B857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1C5F71B7-9189-4AC2-8803-C4EB4B92C568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1C5F71B7-9189-4AC2-8803-C4EB4B92C5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3FA84E4A-9626-44D4-B6D9-EB31489374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56899B9-AF77-459D-8230-5C24451250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Arc 403">
              <a:extLst>
                <a:ext uri="{FF2B5EF4-FFF2-40B4-BE49-F238E27FC236}">
                  <a16:creationId xmlns:a16="http://schemas.microsoft.com/office/drawing/2014/main" id="{0976766B-2ACA-4BAB-A784-1BBC2BE11199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32592AE-7342-41EB-AC68-5AC5D20DC7D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3E0539CC-52C8-414C-AC17-BD6733293C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Arc 406">
              <a:extLst>
                <a:ext uri="{FF2B5EF4-FFF2-40B4-BE49-F238E27FC236}">
                  <a16:creationId xmlns:a16="http://schemas.microsoft.com/office/drawing/2014/main" id="{EA8FAC0E-3C12-4A19-AAE4-331BD05011AD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DEE4AE73-41EC-4C8E-9804-25EDA3CC054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9FD73854-BEC6-4301-AC1A-6C05533C9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5DA18642-97A8-4CDC-BDBE-10623203F5EA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E6C2C2C6-8BB9-41A5-A6AF-099A80DBA179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B17D903C-4BBF-4068-BAB6-2A271B7B59B2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B17D903C-4BBF-4068-BAB6-2A271B7B5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9507579-A296-45E6-9702-DCB744DB15C6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B9DD876F-3319-444B-9E1E-8FA37CCA1D0D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B9DD876F-3319-444B-9E1E-8FA37CCA1D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A514CC78-8010-43E4-96A8-814E868F8BA9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C15D6D32-2849-4CE7-B911-23E343D5C413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C15D6D32-2849-4CE7-B911-23E343D5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1B761F44-F05E-4454-B15E-64AF661949E8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0F497183-FD9B-4A0D-ABB7-C7EB3ABB3E91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0F497183-FD9B-4A0D-ABB7-C7EB3ABB3E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77AC3A6-96AD-4342-A695-8BC315D9C9DA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6A1E5317-68B4-412B-91C4-83C65AAFB50B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6A1E5317-68B4-412B-91C4-83C65AAFB5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7AAB54DE-1EF2-4101-8815-6226C0E4EA60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F5C8EFA-6EC6-4AED-A6E4-620713835FFB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F5C8EFA-6EC6-4AED-A6E4-620713835F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202B8C4A-07E5-419A-B517-E758BA6134A2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2340E1EF-3D71-4E29-8464-C8B221354806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2340E1EF-3D71-4E29-8464-C8B2213548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85278BC8-85F7-4E2E-81AF-40E9FA2311EF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E9E0BAA-C647-431D-A712-C7314D563FB9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E9E0BAA-C647-431D-A712-C7314D563F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9F44C9E-28B5-4D58-AA05-F4E035262671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7D72EEEB-9B60-481B-ACEE-356520FC0C9C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7D72EEEB-9B60-481B-ACEE-356520FC0C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4A5E535E-4443-448F-AA1D-D0D0D69FE795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03DEC3B-B5EE-4D73-989C-88D679D0B8A6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03DEC3B-B5EE-4D73-989C-88D679D0B8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894B2131-94CC-4500-8A1E-AB25F39BE372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5DA762-4C6A-4B49-B8DF-A58592EB1865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5DA762-4C6A-4B49-B8DF-A58592EB18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5C2B9FAC-24D6-49DA-B1CF-93D15C5296AB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C9B8839-0E1D-4634-AB3E-8734A436A6BA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C9B8839-0E1D-4634-AB3E-8734A436A6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EC5423E-FD3A-401E-BB59-C69B178D03AC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968AF721-F633-4A1C-86C6-151B1CA0C42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968AF721-F633-4A1C-86C6-151B1CA0C4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2B9E131-F5AC-4438-B881-3E3F618AC941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7AF3B77-02DF-4EC7-A4A0-9B8C24913597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7AF3B77-02DF-4EC7-A4A0-9B8C249135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F292AF97-9EF3-4130-B78C-75CE1E69A7B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9E17B215-359D-4529-81F9-AB808D60FD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22E3B72E-7386-4C28-8C9A-681127BBCC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F49677ED-DD25-4207-A3F1-50ADB1797D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F2FAE4C-FC60-4729-BF00-706997AE97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527C12EB-497D-40E7-AC7D-E753C6EDE816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AF82F213-E43C-4A34-9058-CEDA2573E1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112C2EB1-AC04-4DCA-8C8A-E8CBD0AAB4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ACE1C14C-D31E-4C33-BC83-B82FEDE341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0B8944EB-1068-4122-A147-7E183856532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5354E1C1-3792-495A-8A91-CBAA1D1FB9C1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0556AD5B-3162-4FF4-97D3-9023F0D555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8CF03C9-775B-42AE-9C62-DC34B841E6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A72A748B-6A1F-408C-BF61-D0E4A370A4D2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3" name="Arc 452">
              <a:extLst>
                <a:ext uri="{FF2B5EF4-FFF2-40B4-BE49-F238E27FC236}">
                  <a16:creationId xmlns:a16="http://schemas.microsoft.com/office/drawing/2014/main" id="{8C9DF5AE-D64F-441A-BD1B-CD6FF8036F5B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A60D1D48-1DA8-469F-8AF7-53D7D19889F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BD28DD9-70F2-44A3-8400-D4AF2C3F82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4DB71F9E-FFAD-45BA-8A3B-AAB4EC8C441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EC765A0-71CA-469D-A1F9-CA8DD65B41D3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43FBCACB-10E4-4B68-99E9-51FB7E1DCF68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43FBCACB-10E4-4B68-99E9-51FB7E1DCF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642E9FDB-CC44-4B9E-B04A-F51F5D42A644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0D048AF-FD9F-42CD-8514-37BACABE6685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0D048AF-FD9F-42CD-8514-37BACABE66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6EA6AE1A-3AC8-4B0D-93C8-579CA44C16DF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20675D55-F3CB-4D82-82C8-E38A562411C7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20675D55-F3CB-4D82-82C8-E38A562411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3" name="Straight Arrow Connector 462">
              <a:extLst>
                <a:ext uri="{FF2B5EF4-FFF2-40B4-BE49-F238E27FC236}">
                  <a16:creationId xmlns:a16="http://schemas.microsoft.com/office/drawing/2014/main" id="{4C6A947D-2222-484A-B1A7-415136AE205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645C0CCD-691C-40A1-B95E-0DC7275583E5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645C0CCD-691C-40A1-B95E-0DC7275583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3D4F8264-7B92-4F26-B293-51CD0490CC4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34BAC3D-A814-4FA1-804F-A2EC056D8697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34BAC3D-A814-4FA1-804F-A2EC056D86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83E815EE-B0B9-40F8-B469-F840577DDF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79291B6D-A752-4A2F-B834-116230709097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79291B6D-A752-4A2F-B834-1162307090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3BD3E76-493E-482C-9F01-C428E458BF37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9F475B0D-FDDD-4FD8-9DA0-E74CDCD400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C48E8B3-6A60-4C0C-AD6B-4115F7A8BB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1F6983F7-F9AE-493A-9F2B-D6F2122D7E7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2A0D63FE-A8F9-4A3D-B6F9-073F537E01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10DFFA5E-1DF5-464C-94D6-AC598C602D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87A3F024-4C4A-4169-8865-03C24DEECC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B66F6D44-7E2B-46BE-BBA5-226D7617FF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803137D4-3907-495E-A872-E4289C7CB6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7E0D9380-8C3D-4825-B450-08566EF606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E8EC062F-6495-42FD-ACC0-A763731BB6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8C82D3CA-7D76-4DB8-BC18-3B4FE774A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E625A585-58EB-4C4E-B1E4-8C9C0EE57A8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70B1B64-FB72-4C98-B66A-271D9AFEAE2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C039A07D-1CA5-42DB-AA04-B212E9ACED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F0B969DD-E5ED-4FC8-BFCF-E3341ADB1C5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8" name="Group 657">
                <a:extLst>
                  <a:ext uri="{FF2B5EF4-FFF2-40B4-BE49-F238E27FC236}">
                    <a16:creationId xmlns:a16="http://schemas.microsoft.com/office/drawing/2014/main" id="{3454CA8A-0087-4705-B972-ADBE2E4650F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375F2F3E-367C-43D3-9465-ECF16BA901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2AEEAC99-0DB5-4DF8-8957-3D5BEA0A6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B610029A-7CE4-49BF-9993-BE28E2708F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A0A5DB89-3F32-4A59-8423-936C6A3093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9" name="Rectangle 658">
                <a:extLst>
                  <a:ext uri="{FF2B5EF4-FFF2-40B4-BE49-F238E27FC236}">
                    <a16:creationId xmlns:a16="http://schemas.microsoft.com/office/drawing/2014/main" id="{0A68CDD0-77F3-420D-A96E-02836D2123F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A5DE59C5-DB80-447B-95EE-41BEBF8396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90EF1D4C-AA7E-42C3-B849-1E52712B26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8FF5D56C-D926-4419-A64C-14692E8899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3" name="Group 662">
                <a:extLst>
                  <a:ext uri="{FF2B5EF4-FFF2-40B4-BE49-F238E27FC236}">
                    <a16:creationId xmlns:a16="http://schemas.microsoft.com/office/drawing/2014/main" id="{60136432-AC30-403B-BEFB-98CA9D6728B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5B95D5F9-1964-4084-9388-7F558D027C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5B7FF526-D3EE-4857-BFFF-413006D88C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2CA47108-47D2-4AAE-8A2C-F07FA5A144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71DAB2BC-D9A0-424A-B536-A818E7195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4" name="Rectangle 663">
                <a:extLst>
                  <a:ext uri="{FF2B5EF4-FFF2-40B4-BE49-F238E27FC236}">
                    <a16:creationId xmlns:a16="http://schemas.microsoft.com/office/drawing/2014/main" id="{9FC8E460-A9D1-4516-B9A5-42AF58A7390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A036F36F-355F-403F-AFEB-6FDB287993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8A47FB2B-2A84-40B2-B016-5315DEF230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E532F5FB-CC09-431D-BC4F-CC6845859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E4F23588-627D-45D1-A2D4-3FDCA06298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5C572F39-F12D-462C-8D69-568F5267E5F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3E79E1F3-E6D9-4D34-A96A-60CD3E9E033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EBD14142-5C58-4245-9B8B-07611CA1189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490651D1-4A09-4168-9B09-FE1A63CC412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3" name="TextBox 672">
                    <a:extLst>
                      <a:ext uri="{FF2B5EF4-FFF2-40B4-BE49-F238E27FC236}">
                        <a16:creationId xmlns:a16="http://schemas.microsoft.com/office/drawing/2014/main" id="{E87C1A27-6E73-4772-8463-3E7B43FE04E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200F729F-9DE9-405A-9C14-7F276B04DF0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2A8F8FC5-C3A9-4FDC-90CE-8F08CCFB2F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710AA212-C230-41C9-9934-468370E8CB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7" name="Straight Arrow Connector 676">
                <a:extLst>
                  <a:ext uri="{FF2B5EF4-FFF2-40B4-BE49-F238E27FC236}">
                    <a16:creationId xmlns:a16="http://schemas.microsoft.com/office/drawing/2014/main" id="{2D246835-A2AD-4B99-8B75-E11CF24AF0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54C00AE2-6172-47CE-A745-7320E3BC28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54C00AE2-6172-47CE-A745-7320E3BC28B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F1613F72-71EF-4129-AA7F-77DA46AE08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F1613F72-71EF-4129-AA7F-77DA46AE08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D0DC89C-F49A-4056-9694-68522D29072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D0DC89C-F49A-4056-9694-68522D2907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684F7635-6B5C-4C43-A4AF-7172946D6F4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684F7635-6B5C-4C43-A4AF-7172946D6F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8BCD5EF5-662D-455C-B03C-34E3609FF8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3" name="Group 682">
                <a:extLst>
                  <a:ext uri="{FF2B5EF4-FFF2-40B4-BE49-F238E27FC236}">
                    <a16:creationId xmlns:a16="http://schemas.microsoft.com/office/drawing/2014/main" id="{4CF13E63-34C4-415C-BAE3-8DB42CDC531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9D3F497D-56D3-41B9-8AB8-A958CC10ED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8FC1BD0C-9997-4FED-BE43-E1C0CD1AA1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4C105244-A34A-4A60-8BA0-8E47868016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05C99579-CD92-4EAE-8FF9-7FAA86FE45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4" name="Rectangle 683">
                <a:extLst>
                  <a:ext uri="{FF2B5EF4-FFF2-40B4-BE49-F238E27FC236}">
                    <a16:creationId xmlns:a16="http://schemas.microsoft.com/office/drawing/2014/main" id="{A73A7C31-11FA-41BD-A7FF-511D0449F63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CBB7BD01-72D5-4E4D-938C-CD2D415A1C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F0426C4D-1A28-4BEF-B8C6-3D65111532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495222D9-0C7A-44FE-A4AD-F473584A65B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46DA0D4D-9266-4B65-B4C4-8C62CCF3BD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9C44CF68-06DF-4E07-81D6-F219CE8836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544D903B-478F-4C9C-90C6-9102EEE3E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687035DF-0E05-4F89-B3F7-7A026651F3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8" name="Rectangle 687">
                <a:extLst>
                  <a:ext uri="{FF2B5EF4-FFF2-40B4-BE49-F238E27FC236}">
                    <a16:creationId xmlns:a16="http://schemas.microsoft.com/office/drawing/2014/main" id="{40E1A901-82BA-4D7D-9EBA-62F1CC3D280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EB168EBE-6719-4890-B332-8B5B7127C0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19A52DFF-15E4-415F-873E-D8F733648A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4986B6A2-2C64-4D18-B9BD-EBEF0B5AA2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12751884-4977-4353-9C35-5F2BD2791F2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92308538-2347-41ED-9F8B-0AAF860098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7F26D8AF-486B-4ACF-BDD8-29FDF9791D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D40372D0-7B74-4B0F-A5AB-9AA9482C8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881D3B1A-6947-4620-9CBA-514106F2C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08D8AAC4-236F-4B82-BB70-9449F8C068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E2075602-7155-4D2C-9B22-89CC981A1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E7771CFA-50F4-46C7-BB9F-C0234FE402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B7FEDF73-724B-488F-80AC-B878E63490A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12DEB11A-A20B-4F35-A6A9-AFAC120009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EE518C15-B8E9-4B76-A910-14FA1E2FA2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4230A70C-15FE-4034-8660-F383A2E8C3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05BAC699-835D-4394-B97B-2251CF44D2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8D9F6EDF-73E9-4CCB-963A-2649ED11DF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92C81D1B-8FF8-4887-8653-59B35CB987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544855A3-BFA2-4696-A726-39ECBC7553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8162133-5CC9-4B86-9967-98AB56FDDAC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8162133-5CC9-4B86-9967-98AB56FDDA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17515C18-5FCB-47B5-BBAC-D87D160950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17515C18-5FCB-47B5-BBAC-D87D160950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0FB653D9-8F71-4559-9C2F-D01C87105B29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0FB653D9-8F71-4559-9C2F-D01C87105B2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7123F7C3-4B1F-4FB7-8966-40EA02403BC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7123F7C3-4B1F-4FB7-8966-40EA02403B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3599019F-3B5B-4CA8-8A41-AA3DB30611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3599019F-3B5B-4CA8-8A41-AA3DB30611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368FDC01-41E4-4FA2-B3A2-239943DAFE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368FDC01-41E4-4FA2-B3A2-239943DAF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092647B1-9077-45C0-ABF5-C2B672F2808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092647B1-9077-45C0-ABF5-C2B672F280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C80E9C46-EF56-4FB7-AB56-BAF93E687D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7D6BD744-2B8B-4E84-BC27-EAE163ED26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3" name="Straight Arrow Connector 702">
                <a:extLst>
                  <a:ext uri="{FF2B5EF4-FFF2-40B4-BE49-F238E27FC236}">
                    <a16:creationId xmlns:a16="http://schemas.microsoft.com/office/drawing/2014/main" id="{B43F2E51-77CB-4A59-823E-8F86940D52D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F87503F2-4E86-48F2-B904-39F9963F9C7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E551535D-9DD7-417E-81BA-86FB9BA60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5BAEFB8D-2FE5-4AC5-87B0-3B72C2C168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F995BA41-97B0-4964-83C5-8B18284D2B4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57E3E7D6-4E67-4EA0-A474-7E094351C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03C9EF0F-3DB8-4505-A1E8-111F90662F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BF46F95F-0EC6-41F4-B9C3-EC62EDC9D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02DA9A69-10AF-4429-B849-585F949E4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497F033C-14FE-479D-A9CF-396710DAA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75A8B1E8-1DE2-4D35-8B89-AB861EFC73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B30430FD-CE1D-425B-A7BA-97E975CA2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FE9354C8-DBD5-4CC8-88EE-301C333FAE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FDA25826-A697-4959-B278-4FB2BA2FE1A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5D81F693-A556-4EB5-9F8E-07FCD777C6D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428C6CA6-BAD0-4986-8F16-9CE9A0C5C9B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1E5B3B70-EEF7-4F1B-A23E-FFAE5F81AF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6" name="Group 565">
                <a:extLst>
                  <a:ext uri="{FF2B5EF4-FFF2-40B4-BE49-F238E27FC236}">
                    <a16:creationId xmlns:a16="http://schemas.microsoft.com/office/drawing/2014/main" id="{E3C21F6F-B9D0-4545-B6FF-3FBDC924655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95729C60-B580-44EA-9CDE-72E8AF86C8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F232938A-807B-4D72-8B19-431093C98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3FA11D97-CB33-4282-A6A9-49710E2227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9F287AD9-C02D-4198-A3E0-49432CEC79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51B06675-34A2-4218-8CA9-A50C5F083C8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577AD8DD-FA84-471E-8C01-5B33AC3D40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73C69F03-E373-4E04-882A-CC4CD9413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0F17BD92-0EB8-4285-93BD-99A9C9AF80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26AA5165-F291-4CE1-8BD6-2B1B18448C2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E186075F-5E82-45C2-A08F-66FC4BA09B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655B907D-AE14-4329-8293-9034E37705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186AE09B-8632-4175-9034-94D9F9E65E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CFA60BD4-E87F-479C-8B11-35A32D0A73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2" name="Rectangle 571">
                <a:extLst>
                  <a:ext uri="{FF2B5EF4-FFF2-40B4-BE49-F238E27FC236}">
                    <a16:creationId xmlns:a16="http://schemas.microsoft.com/office/drawing/2014/main" id="{B7A50EEC-4F59-4701-BA7C-2E99554B08C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E2A2FBC3-0EE2-4262-93DF-C67BD0F93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A7668503-4F31-4149-A07C-5D91EE484F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92DB6485-05FA-44B3-A9FF-B164C592A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91DABB2C-26CB-4C3B-899C-89924F7813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BA4D6428-AC30-4373-92E3-C96FE6CA64E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B5253E3A-C11D-41CF-AB57-D26479E8024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6EE2AD37-882A-47E5-BB61-646DD5B1F01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5B74F58A-844D-44EE-BEC0-940240817B5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1" name="TextBox 580">
                    <a:extLst>
                      <a:ext uri="{FF2B5EF4-FFF2-40B4-BE49-F238E27FC236}">
                        <a16:creationId xmlns:a16="http://schemas.microsoft.com/office/drawing/2014/main" id="{CECAB9AF-12E9-4D0A-9A71-A6F0079FE9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5FA358F3-8014-47F1-9824-F72D6656ACE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D50DEEB4-6F35-46D0-8D1A-B8282029604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0A685F38-BBA9-4995-B92A-6F478AD4D8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5" name="Straight Arrow Connector 584">
                <a:extLst>
                  <a:ext uri="{FF2B5EF4-FFF2-40B4-BE49-F238E27FC236}">
                    <a16:creationId xmlns:a16="http://schemas.microsoft.com/office/drawing/2014/main" id="{8056A2E2-03CF-4EF8-9ABC-41C0B94DC1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0418B17A-8CEE-4629-A21A-A42E9F94F39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0418B17A-8CEE-4629-A21A-A42E9F94F3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3A81841E-8BB4-4BB7-ADEF-08D9AF3D215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3A81841E-8BB4-4BB7-ADEF-08D9AF3D21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F27DA2CA-B304-4F63-B521-D1A73D1AA8E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F27DA2CA-B304-4F63-B521-D1A73D1AA8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75621DA1-D4E2-4BCD-A593-35C0F01249F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75621DA1-D4E2-4BCD-A593-35C0F01249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FBB9840B-D9FC-4C30-ADCF-2408DBC49A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1" name="Group 590">
                <a:extLst>
                  <a:ext uri="{FF2B5EF4-FFF2-40B4-BE49-F238E27FC236}">
                    <a16:creationId xmlns:a16="http://schemas.microsoft.com/office/drawing/2014/main" id="{C72A29C2-A1FA-446C-A445-97A7C6A9C5F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5DE01859-F758-412A-B652-F5ABD36800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6F4F1C26-5505-449E-89D2-FC0396F777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484F5412-4A1A-4EA4-9DDB-46C7D38BF5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F2C10858-6B23-4B61-A777-780DC2CD4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2" name="Rectangle 591">
                <a:extLst>
                  <a:ext uri="{FF2B5EF4-FFF2-40B4-BE49-F238E27FC236}">
                    <a16:creationId xmlns:a16="http://schemas.microsoft.com/office/drawing/2014/main" id="{499746EC-A34B-4C6B-97FA-1D131B5C5B4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D389FD95-0CCD-4CB8-AB59-EECBEB0D85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791D31C-1AC8-4A54-A44A-12885D8ACC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BF2DE377-847E-4FAB-BCEB-B9B34B4B2B2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25A37C2-5D0E-415D-BAA3-72D5FF132D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B6AF835F-CAA2-4423-BE2B-F8F050248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79B181FB-E4BC-4E07-9D01-4D446714F7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C7266FD3-CD6A-4262-906F-942FBADB9D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2A20135D-C3D3-484B-86C1-AAC352B9BB0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4CE11811-C013-40EA-B489-C48D752084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AEC05BE2-EA72-419F-8721-E7421670E4F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0C4C5B40-21D4-444F-A1D8-EAEF706E6C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B38E92BE-7D7C-482B-A4C3-E316AB582A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DCC07FCD-6F77-43E6-A78B-6BD613CCAD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44D9B240-5AC5-451D-BD14-E6CCD115F0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68BCAF3F-82A0-4121-8B2E-AA5E4BB79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46C218E5-D9D5-4D69-AA48-875C9B0EB9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ED1EDB56-D8BA-4789-92FB-13C2BB42B3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FBD36F72-9528-4C56-93D1-AC2B58C25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45ECEEE6-FE83-4E29-9485-DEBC8E0BAA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135D15AA-53C9-4093-91C5-4E52FB24DFF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D9D1AFEF-45C0-4D2E-B08E-C69CEBDEA7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FE4420CC-E7B2-4235-AE22-504252F288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C2BECC34-07C1-4854-8378-8D90E7F8B6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A9107836-5B7B-4681-9633-CD91A47879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D88593FB-85B3-4B2F-9B17-DAA63E8B2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A567908A-95DF-4F56-81B7-5525B026B5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4F0DD338-81F8-46E8-949A-8F498F0BBC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24CFD801-84A3-4CA9-A1DA-42521C45C5D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24CFD801-84A3-4CA9-A1DA-42521C45C5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CF838FF-6E37-4E72-8C0A-7FA10E5909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CF838FF-6E37-4E72-8C0A-7FA10E5909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42DFA705-00A0-467F-8070-D9D02FE8EC5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42DFA705-00A0-467F-8070-D9D02FE8EC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0E629B0-94BE-4ACE-ACA8-6507C08EAE7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0E629B0-94BE-4ACE-ACA8-6507C08EAE7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B4D3262E-B46E-4D57-B90F-BBD02677EB2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B4D3262E-B46E-4D57-B90F-BBD02677EB2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E279A0B7-A2FA-43F6-921D-DADB7A477CD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E279A0B7-A2FA-43F6-921D-DADB7A477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7E57060D-032C-4BBC-81A5-7DF083FE32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7E57060D-032C-4BBC-81A5-7DF083FE32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6E68D2B4-B928-479E-9D91-2F484D908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71B26159-423C-4A7B-9397-AEEB0CB554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F90B2882-0C6B-4A81-B858-4481F2EEDB2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266EF53-52DA-494C-B954-0A8E88560BCD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B6247333-91FE-43D1-80D0-9D573918A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3" name="Straight Connector 472">
                <a:extLst>
                  <a:ext uri="{FF2B5EF4-FFF2-40B4-BE49-F238E27FC236}">
                    <a16:creationId xmlns:a16="http://schemas.microsoft.com/office/drawing/2014/main" id="{01D48AC8-FCAE-4D70-996A-82658CFB9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A70BB7E8-AF00-48B3-935E-87C09E5C90E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AA04EC45-052C-4E8E-873C-053ACA5C0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9BDD292E-97AC-4931-AFE5-5AE29B9285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12CAEB6E-867E-4693-A689-1DF6CBEFC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0A09AF86-2503-43EF-8DD7-4B8ECE6620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C961827E-C6F6-407C-BE81-0A5F0221F8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0403E681-AF9A-440F-A74C-BA1827440F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B3D5D56E-F289-4312-90CE-568BD65EA6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6DCCF6AD-262F-40BD-ABDD-D1D2EF9127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C1A5CA1B-CB42-499B-9DD0-EF755683784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262E5CE-E229-4134-9797-8CA6E1AB535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3D38B4F2-9B68-46BB-9886-BABF2CE9DAE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CF080BFE-2605-4661-85D2-671DE3E41E7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5" name="Group 474">
                <a:extLst>
                  <a:ext uri="{FF2B5EF4-FFF2-40B4-BE49-F238E27FC236}">
                    <a16:creationId xmlns:a16="http://schemas.microsoft.com/office/drawing/2014/main" id="{02846322-403C-4B72-A5A8-99BCAC068E8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FC5C263F-E40A-4585-8927-4D7B02D265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25F7CD5-2860-4FE2-A6F3-EA9080ADA6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FE7E3CEA-74A7-4EEA-B9D0-D61423BEAC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3FF50A07-A5A8-4918-B505-7C154A4C64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id="{B5618889-498A-47E1-9F00-3B2EA06CEAA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1AFF9CAC-6CCD-468E-A650-11E2DE0D69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2151C6E4-F4FE-4134-A17D-218127D8F8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09731A59-30E4-4491-94EF-4C4235ACE6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E7A72ABB-0958-492A-8923-007AA98FDD9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063FF848-0622-4789-9724-B74E013D9A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AC562E13-16E4-4CD1-B299-7EADDD6F9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4736749E-91E8-4C1D-A23F-DE7FCE85CA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F6ECDA47-3105-43D8-9912-B5D83A231F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0A8C5259-5BB3-4AF6-8D1B-39CD97553B9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50C7501D-C9E7-4A97-BEE2-D9D8F6EA87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B6BCF72C-A55C-4790-B224-D990B73EFE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39D0C858-50F9-486C-A18E-399FA6FA9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EBCB36C9-56A8-4384-B5CF-FFB010802C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AD2143EF-6AEC-489D-962F-06933CAF945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321D4347-8F41-47C2-907B-FF7528E6C1C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E595AF08-C65B-496E-B5B4-89B624D7938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1AAE018E-BD2D-4D7D-9646-A1ED1F017D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0" name="TextBox 489">
                    <a:extLst>
                      <a:ext uri="{FF2B5EF4-FFF2-40B4-BE49-F238E27FC236}">
                        <a16:creationId xmlns:a16="http://schemas.microsoft.com/office/drawing/2014/main" id="{85454BB7-9AA1-46D8-8181-E15E8903743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5B6838A6-3BCC-41C2-8E72-2326597D2A5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76B7E7A4-D34B-4FCB-A843-DAE76CD3438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42CBBF11-2F37-442C-860F-9DF38B3228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4" name="Straight Arrow Connector 493">
                <a:extLst>
                  <a:ext uri="{FF2B5EF4-FFF2-40B4-BE49-F238E27FC236}">
                    <a16:creationId xmlns:a16="http://schemas.microsoft.com/office/drawing/2014/main" id="{949CA2B5-2C41-4C6E-B3CE-B1C21B7B9B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84CC372-E408-4635-A87B-B8CDA75EC53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84CC372-E408-4635-A87B-B8CDA75EC5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DBC6ECC6-0D7B-465C-99D0-37679873C31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DBC6ECC6-0D7B-465C-99D0-37679873C3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78E0F84D-6776-42A9-9ED9-DF5D81C3A34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78E0F84D-6776-42A9-9ED9-DF5D81C3A3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4EABFC30-E405-46C0-9F4D-B1E7BEFF6F8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4EABFC30-E405-46C0-9F4D-B1E7BEFF6F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4CF6264-7511-4751-BA7B-80B70C8DCF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0" name="Group 499">
                <a:extLst>
                  <a:ext uri="{FF2B5EF4-FFF2-40B4-BE49-F238E27FC236}">
                    <a16:creationId xmlns:a16="http://schemas.microsoft.com/office/drawing/2014/main" id="{B70CDE33-0336-4F75-B310-026DCD6FE15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D0F4AABC-A675-43B8-BC00-884915F88E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6F93BA00-D025-46A5-8E37-4DE27BDCA4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72E63C16-F577-4190-92C6-E69D2D2C66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5A984775-53F7-4885-BE3A-5BBEDED43A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1" name="Rectangle 500">
                <a:extLst>
                  <a:ext uri="{FF2B5EF4-FFF2-40B4-BE49-F238E27FC236}">
                    <a16:creationId xmlns:a16="http://schemas.microsoft.com/office/drawing/2014/main" id="{36940B39-F7BC-4BCF-AFD2-72B82DB408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B2E38356-8573-45A9-874E-51F72B86A5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86BBD2FD-1C2A-49EE-BB78-47FD1E54F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F7C6BC73-33FB-4BA2-A9B5-FB2FE629BA3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0E40F08A-48A2-4698-878A-CADCDA3BA2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FEF210F8-B3FD-4486-930E-A519FE122F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3D51DCF1-DC91-4408-8656-FB47A1491B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D52EEB1B-237D-4851-8C4A-FF77B3EDFA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39753BA3-C74B-4E03-8D38-C34A0492A2A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7C6AFF4-CE45-4305-A05D-DF98B24B56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842A4898-103E-44E4-A449-642B6320AF3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0DE34227-1907-4906-BBAC-A02128BE00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2EC646B6-A955-47A6-BD15-C3B13275C63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2F8D9690-4785-409C-B8DE-BFB2F3BDB7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6F3113AA-125E-487F-A99E-0D5A820350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0F6EFBFB-D992-42D7-BCE4-F7D215DA62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7A8C4A24-3934-4477-9077-D8D9B8AB67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CEFADFC2-DC1B-485F-8AFB-0FD6E7064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41BCBC4C-4111-4ACE-8FF6-24B735815C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4298CA9D-B5E7-4388-83E5-862276B110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F025118C-3F48-459D-AA28-40E35B4ABC1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76D45E1B-97E5-495D-BF95-68A1CA2049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8DB52446-9FB5-411F-979C-A2EA3A9053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17516CA0-FF3E-47A2-824E-3CEB4CCDB0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085F94F2-B603-4B3C-B630-5BD277BDC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2B520854-1773-4A81-8761-E52D32CEC6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3D271591-9EEA-4ED3-8CEA-CC17E88566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16826226-718D-4DA4-919B-D0A70595B7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A8B5397-5BA3-473D-909C-8B9BC85C4A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A8B5397-5BA3-473D-909C-8B9BC85C4A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28231-7034-4809-B423-D54836CE30D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28231-7034-4809-B423-D54836CE30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94A317D7-5615-4900-8C4C-8312BCBA8BFE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94A317D7-5615-4900-8C4C-8312BCBA8B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EA04F74D-51B1-4482-A0BB-53B67D2D93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EA04F74D-51B1-4482-A0BB-53B67D2D93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3F9B8B39-F251-47A4-965C-8215AE43191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3F9B8B39-F251-47A4-965C-8215AE4319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3EED00F-9A2B-4DF1-A4C4-4B475BB6D80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3EED00F-9A2B-4DF1-A4C4-4B475BB6D8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BDFE97D8-B246-49AA-8A53-9C3CFDA637C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BDFE97D8-B246-49AA-8A53-9C3CFDA637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2986D85D-92D5-43E8-B11D-2CB0CD95D0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873226E7-175B-4FF7-909E-84614FDD49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23053DCA-C458-4D20-8260-6931098A0AD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46" name="Rectangle 745">
            <a:extLst>
              <a:ext uri="{FF2B5EF4-FFF2-40B4-BE49-F238E27FC236}">
                <a16:creationId xmlns:a16="http://schemas.microsoft.com/office/drawing/2014/main" id="{543F1A37-5B03-4F40-9BD6-C23049F7ED54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54464529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1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US" sz="10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et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5CB0D65-66D0-4509-A6D8-A8303274B50F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D3F06CA3-D779-4B57-8F2A-BDE50EDB68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94D1D932-AF53-4A0C-B646-3EA0D3CDAA8D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8" name="Straight Arrow Connector 397">
              <a:extLst>
                <a:ext uri="{FF2B5EF4-FFF2-40B4-BE49-F238E27FC236}">
                  <a16:creationId xmlns:a16="http://schemas.microsoft.com/office/drawing/2014/main" id="{AB6D738C-C2B2-440D-A95D-F8FF6D6574A8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70EB469A-A70A-4373-970F-021970EDF263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70EB469A-A70A-4373-970F-021970EDF2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5B809031-94D4-4FA3-9C41-E80A126FE9EB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F4061A8D-7CEA-4F0F-9C46-C36894344D4F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F4061A8D-7CEA-4F0F-9C46-C36894344D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5F0DA5D5-C9A2-4BB3-BE05-5DA089CA32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FAD60C50-9DA0-4522-A912-D3AC7DA3B099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93B02B54-DF9E-432C-AAAF-DC35860625FA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40D893D4-DC90-4BFB-8E0F-F91B65C21715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40D893D4-DC90-4BFB-8E0F-F91B65C217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B2E317A3-FB58-4641-A0A8-3472C642DF77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0F27A56-5EB5-45A1-81D7-3AFEAD4B07A5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0F27A56-5EB5-45A1-81D7-3AFEAD4B07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AC579F5D-E606-4B9A-93AD-C5EC34F45D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28E3A873-6E3C-42B8-B5BA-A17D31F3B590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EF0D51DB-5003-4D7F-A792-9856C2B158C7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A4D28EFA-8912-4B60-94EA-CA0E201C36F9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A4D28EFA-8912-4B60-94EA-CA0E201C36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3B25EAE-82DE-40D2-9100-F690D4246F9D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25DEC87B-C16F-44E3-BE9E-C07F8C7F50BD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25DEC87B-C16F-44E3-BE9E-C07F8C7F50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69CBF87E-BC89-4822-A695-2654B019C0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56E362AB-41EE-4D8D-A432-3E7EB02F5B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7" name="Arc 416">
              <a:extLst>
                <a:ext uri="{FF2B5EF4-FFF2-40B4-BE49-F238E27FC236}">
                  <a16:creationId xmlns:a16="http://schemas.microsoft.com/office/drawing/2014/main" id="{30804D1D-CA2F-406F-B76D-A923C9C31A20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33D7AFAF-D2A1-4728-92C9-BD077C33BB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4FDD0481-D97A-4371-AEE2-B02874C68C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14A0197B-9408-4D89-B04F-6491644362A9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F0EAB59F-8372-403A-805E-8F8328D9AD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7D302451-C2F0-460C-B594-B21EC3E98E9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B3FF07AC-5FAD-489C-B225-35AF3115724F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4" name="Straight Arrow Connector 423">
              <a:extLst>
                <a:ext uri="{FF2B5EF4-FFF2-40B4-BE49-F238E27FC236}">
                  <a16:creationId xmlns:a16="http://schemas.microsoft.com/office/drawing/2014/main" id="{E36A02DA-36B2-4D2C-B6BF-8EF63DE6A184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119FAC19-151C-4DD6-B316-9269AAE9AE02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119FAC19-151C-4DD6-B316-9269AAE9AE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D3E9D0-9E0F-4FA0-BA87-70723E3EBC72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4DDBBF5D-2F21-4DE3-AA09-33F75A52205A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4DDBBF5D-2F21-4DE3-AA09-33F75A5220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4CBEF2B-D392-4743-9503-ACCF5317A39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D913E78-E441-47C5-9FDB-DF9EF343AE88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D913E78-E441-47C5-9FDB-DF9EF343AE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09F97A1F-795F-4338-A54D-B53B8107B6B1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D8206F94-D35B-453A-BE3E-13AD2825E9E0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D8206F94-D35B-453A-BE3E-13AD2825E9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C765AE80-C3BD-4FA9-83A3-FBDE59A31E7B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B93A30C4-C5F0-419C-B1FF-F6DC44C9F16B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B93A30C4-C5F0-419C-B1FF-F6DC44C9F1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3A3B67F-2A91-4F5E-9F5E-3CC0ED2F282A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36B0A6D8-9621-4B2F-8F97-77559BCCDC44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36B0A6D8-9621-4B2F-8F97-77559BCCDC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8A948CB-4DD2-4ADB-A655-7C8E4114C32D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3DABAEFF-5887-4132-BD65-054A1865A65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3DABAEFF-5887-4132-BD65-054A1865A6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F9D2358-AD87-4075-A9E9-9A1EA6403B6F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1DF4992-5BE5-45CB-B45E-BFDFDC1DD639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1DF4992-5BE5-45CB-B45E-BFDFDC1DD6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4B2CCB08-E932-4749-B474-2C62A1C633E1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A3121D2F-9804-4998-B7C9-5B40E2BE3F42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A3121D2F-9804-4998-B7C9-5B40E2BE3F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FB8A4B7B-2C4A-4412-9CFE-B99F1A3F3878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3176E3D-A615-48B4-BEE0-0C03DDB9E9BD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3176E3D-A615-48B4-BEE0-0C03DDB9E9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466244D2-F639-40B5-B433-4697CC111DF6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D5E658B-2A9A-42D1-8332-75E95560190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D5E658B-2A9A-42D1-8332-75E9556019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FFD0F1-786C-49D4-8FE8-11A6E9D6A529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9540FDE-6C0B-44CF-B15D-C9F71032970F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9540FDE-6C0B-44CF-B15D-C9F7103297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D392B0C-1FC9-465C-9036-42E32B1E751F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83BDF573-53E4-4E03-81A5-62FBF65F4596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83BDF573-53E4-4E03-81A5-62FBF65F45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0B8DB139-BA74-4EA7-BC8E-74C10BE3467E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31655E26-CF40-4DA6-9895-7EADFE00E3D6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31655E26-CF40-4DA6-9895-7EADFE00E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90EFE41C-1FEB-4276-8B05-42746867B5C1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9E29390-8CC9-4156-86EE-6373114489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2136F268-F3B4-49A5-94BA-9DEC91A3D0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21A34EE7-A7A3-407F-A764-9E4F62D593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7C6FF679-C51C-48D6-AAE3-D3803AD2DD7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278AA769-12F1-4312-9728-DF5354CBDE7B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C722ACD9-5E6E-4BDB-8D30-955FC79972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1950A6C5-489B-4E4F-AB39-E2FDC90EAF4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CC27B200-FA6B-4F9E-A596-40AF544DD8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EF8A0FAA-0D32-48AF-98B1-DED1C59892C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DEAAEB98-2871-48A7-8C0F-1C058DFB76F8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3222D8A3-EB9A-4D0A-AFB4-B7C3203CD2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D4349741-8D30-44F5-B635-C32B76AA4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EC6361DB-BDE1-456B-B082-1729A3A42AF7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6" name="Arc 465">
              <a:extLst>
                <a:ext uri="{FF2B5EF4-FFF2-40B4-BE49-F238E27FC236}">
                  <a16:creationId xmlns:a16="http://schemas.microsoft.com/office/drawing/2014/main" id="{81ACE130-B07E-4980-984C-0C25A28ECE32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88486CEB-9000-4645-B760-7294702BAA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6FC66688-B1EB-48B2-B2AA-6E1A2C86546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A8570D36-0525-4C57-B88C-4D4B6500EA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5326EDB4-BCDE-4DFD-82C4-E2B6CF59012B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A2238A9A-9463-4DE8-901C-45A90A3B65BB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A2238A9A-9463-4DE8-901C-45A90A3B65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280D6A3-36C6-48B2-B30E-E58AF00FFED8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69B95D0C-C6EB-4B12-899E-E9234D35F01C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69B95D0C-C6EB-4B12-899E-E9234D35F0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7F5679D-115D-48D1-A68A-8DBB3A1EB245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689E6849-DE28-4306-9376-830B284938DB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689E6849-DE28-4306-9376-830B284938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B605145E-2059-4901-B9BE-2BE38D778AF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C456FFE7-B934-4DAE-A03F-B07745513944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C456FFE7-B934-4DAE-A03F-B077455139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72E4174C-7DB0-47F5-9B71-F6C0BEE5A48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6938A922-1351-46E7-9C44-AACE752D71D9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6938A922-1351-46E7-9C44-AACE752D71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5EA2D1F5-D8D0-4993-87A0-EBEA5A38D01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FDEC06E2-460C-4396-AE08-AC8D86AC158A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FDEC06E2-460C-4396-AE08-AC8D86AC1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51AACF05-7B05-4299-8EE6-6AD91D235471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702B2171-0143-430C-AB3B-11C9DFE50E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BB58F2BA-F3FB-4025-8D29-CB364D2FC1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5CAF4EF2-BA3D-4724-9DF9-FBABBCA8A57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366521AC-14B3-449E-90BF-E5A7C59927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7AC26A11-0C40-4F04-BD37-9AAA60903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1AC7F58A-A269-4027-9635-D85D9192FF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56492707-C832-403C-8122-13C2DE3011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9FCFA68-0AFC-4C26-829B-F5E528BF3E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056F7ADB-4ABE-4989-AF71-F8D58E5723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E97808C2-B426-43DA-9DE2-CF6B83D0FD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A78985CA-388C-48F8-88AA-80CD7EFE6E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8C71821E-503C-46A1-AAA0-A4DE7A6E239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46A061AF-14D8-4334-8296-12A0F73F156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DAB16A2-5123-4B5D-8E26-FD64347BAEE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C8822371-9BF8-4542-ACA0-C4F6E957FC8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71" name="Group 670">
                <a:extLst>
                  <a:ext uri="{FF2B5EF4-FFF2-40B4-BE49-F238E27FC236}">
                    <a16:creationId xmlns:a16="http://schemas.microsoft.com/office/drawing/2014/main" id="{0AB16D7B-276C-43C3-A804-FA4F19E1BF4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93CF6483-7F89-4A01-8A68-B0716734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50430878-8BBD-467B-AA26-6D6EC87833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B76F4DC2-366F-4F63-B4B0-B4EDC110F4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ABD55AD1-54AC-4216-B6E6-39DF392B65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B3535295-4B34-4D2A-8D54-46BA72879A2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3EEA56D-D456-4167-A56F-307DBE5A7C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90B0DB7A-59F2-48FA-A0D2-49AFE612F3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41A23983-56B1-4775-868F-3269169845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6" name="Group 675">
                <a:extLst>
                  <a:ext uri="{FF2B5EF4-FFF2-40B4-BE49-F238E27FC236}">
                    <a16:creationId xmlns:a16="http://schemas.microsoft.com/office/drawing/2014/main" id="{8938051B-C07A-45DD-95E4-C3F9536B41B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18847221-0C57-40C9-B728-A31F36307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0F820C0A-D775-43BF-A226-B56283A4C1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37543B5-555F-4E9C-81B7-C05CB574D9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2B884E59-7FEA-4C13-941D-06415531AD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7" name="Rectangle 676">
                <a:extLst>
                  <a:ext uri="{FF2B5EF4-FFF2-40B4-BE49-F238E27FC236}">
                    <a16:creationId xmlns:a16="http://schemas.microsoft.com/office/drawing/2014/main" id="{BB29221B-1513-47B8-BA49-E3FF17DA018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79F60255-6D40-45AB-B651-A6034234D9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007AF47A-9080-47D4-B2FC-31DAA3B19C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4DFA5843-E37A-4249-A5A5-106C83053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8F52539B-6366-4DE6-BCAB-61215918A6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3D6DC8AB-14E7-4601-AEA0-1C48B8D7192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0D4D9C38-AAB9-4C0E-AD62-8FB0C3831BD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CC953738-71D3-4322-9A34-BEEAE4EBFE8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A3CA80D-5E4B-424D-84F5-536D4AD9E77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6" name="TextBox 685">
                    <a:extLst>
                      <a:ext uri="{FF2B5EF4-FFF2-40B4-BE49-F238E27FC236}">
                        <a16:creationId xmlns:a16="http://schemas.microsoft.com/office/drawing/2014/main" id="{EEF52E64-CB0A-4646-A84D-4D6AF885A3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901C18BC-93E2-4A29-8CE5-D308264899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A195A17F-C0FE-419D-A5B1-5E4B672491D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B528D334-030E-46B1-BE94-66EB901AE9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1E67C71D-234E-4A9F-A538-8341435AC1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5AAFAE5-FDE0-4107-8459-2A7FBA9138D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5AAFAE5-FDE0-4107-8459-2A7FBA9138D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4426EB02-3F1C-45C5-9505-ABDC2EDED5E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4426EB02-3F1C-45C5-9505-ABDC2EDED5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D812A8E2-319D-4273-9321-20C7B86711A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D812A8E2-319D-4273-9321-20C7B86711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688794A-A4BC-4243-B8BD-4E60F0B33C1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688794A-A4BC-4243-B8BD-4E60F0B33C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570F59F6-4FEF-4AED-AA5B-45392A93F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DB22C44C-01B9-49B4-993B-D6F4B0A3848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C640583E-B019-4F3F-8A41-28B2522A42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8A9B72ED-309A-466C-91FB-6BD06AEA69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714BF130-8D3F-4B24-ABEE-D7CD2AE22D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B4714003-C907-4B03-8E1F-ABF043AEC1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29A18D5E-219F-441E-88A0-9CAE55A4D11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730D42ED-87C9-4162-8B78-E27110666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7E15576A-6999-4E59-863B-7A9C3CBBEE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77382EC5-51EA-4423-BAD9-CDEC4AB2663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0564F6A2-6B53-4D10-BFAE-F0E1C52AFA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5888AD56-61B5-4254-98CF-E3DE25E567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C7DCE669-1062-4FEE-B7B4-ECE7536101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C7DBD11E-33BB-45C9-A75D-28EF0780FE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E477F130-56D2-4CE0-9648-F59B4E6E535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1BC85A46-5CD5-44CD-BF3E-8CF5C60FEF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E9E9651-99FE-4B94-AD2F-2A21CC3E1A7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FCFA8EB2-27D1-485B-A06F-441CE31546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C0597963-D2AA-460D-B17B-C0FABD71280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25D28361-5855-4838-9026-C690BCE3AE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4D548961-98A7-48A4-8817-1FA9B6EF8A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E8EB6051-50B1-4C4F-8A78-FCFE3C4906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158C8855-ABE5-4CC1-8F61-117D1F16F8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DE59C91-6CF1-4154-B2AA-177B975BC2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13FBDA43-70E2-4488-A12E-67C36285A5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6A0C7EE7-49FC-46BC-8353-F2D4AB855E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6" name="Group 705">
                <a:extLst>
                  <a:ext uri="{FF2B5EF4-FFF2-40B4-BE49-F238E27FC236}">
                    <a16:creationId xmlns:a16="http://schemas.microsoft.com/office/drawing/2014/main" id="{7F28EDDF-CD65-4035-96FC-43602532226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1F454D4E-1CD4-4975-A19B-20F7688DA4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1E4AAF2E-17D7-425F-AFC0-47F4266FB6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9750DCF-F2E9-46A5-B50E-A5B87EF4D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8257ED6F-D04C-463C-98EA-37C0DC1314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DAC47AB0-78AA-4BC6-A189-60A4D50128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3FEEFA8B-123E-4393-A1A8-1CADC08FD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35264FAA-D8AE-41B6-926C-02948102C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F37FB323-290A-42AA-B535-604FC6EEB70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F37FB323-290A-42AA-B535-604FC6EEB70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25AA4EF7-8A25-4F81-8910-F6B196444E5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25AA4EF7-8A25-4F81-8910-F6B196444E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0ACB7771-F9A6-4EC6-8412-E5942C9A604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0ACB7771-F9A6-4EC6-8412-E5942C9A60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3C1D5C2D-2E3B-4ECE-A650-02FE823912C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3C1D5C2D-2E3B-4ECE-A650-02FE823912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5433FFE2-C692-4A87-BDA0-3160624E5BB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5433FFE2-C692-4A87-BDA0-3160624E5B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1249DC86-ACC6-4C2E-8167-D2595BC3242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1249DC86-ACC6-4C2E-8167-D2595BC324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2B9E4518-C88B-433E-B04E-E12E0BB6217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2B9E4518-C88B-433E-B04E-E12E0BB6217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081EBD78-B3DD-4254-B3BD-325B5361D1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6A7D5CEB-D610-4A29-939F-856D815AD2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ACFBB584-C450-45F1-8FAA-5DD65C9FFC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5C7304D2-49DE-469E-91D0-4175C301659C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817A4BA8-13FE-424E-B85B-BE3CF8D2DE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22CCAD00-173C-4CED-90DD-8BE9BC70D0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88863DE2-DE52-48E4-9BA0-4E6E38EDAED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28436EAD-33A2-40DA-9CD0-1629D49010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71F365F3-21CA-463D-9227-EA2164A16D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DFE2EF03-604D-4202-8DF8-B1203925CF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0FC8EB12-45EF-487B-8346-F894D592DC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9DDB789-BA5B-4B28-A7AF-790C3A2151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334A17BB-11BD-4E85-B3B4-74A88BE36A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68608A28-546A-4F8D-918A-0CB3EC9B88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1C93053E-AE94-41D5-AF39-2D08C8C783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34E8A4F6-E01A-4FA7-A7BD-E217EF76503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E4308C25-E7BA-4D58-851A-CD4480918EC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987B38E6-931E-4019-BB20-F8E50B85056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C5F3CBCA-D2E4-404F-9CFE-C36B7720F23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9" name="Group 578">
                <a:extLst>
                  <a:ext uri="{FF2B5EF4-FFF2-40B4-BE49-F238E27FC236}">
                    <a16:creationId xmlns:a16="http://schemas.microsoft.com/office/drawing/2014/main" id="{8260D041-2311-4491-8A33-D893EEB1782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F2BE5275-34A2-42CA-A2A6-4A375439F9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565BCCEA-C385-4AD8-B3EB-218AB914BE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BA952216-CD1B-421F-AACA-7EAB588A48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6859686D-95EC-4326-990A-08DD5A062E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0" name="Rectangle 579">
                <a:extLst>
                  <a:ext uri="{FF2B5EF4-FFF2-40B4-BE49-F238E27FC236}">
                    <a16:creationId xmlns:a16="http://schemas.microsoft.com/office/drawing/2014/main" id="{6235B975-5D48-4047-B797-9B1B71C6525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14FC5603-C0ED-46C0-AB57-3A23734D7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C556EFA3-1157-4FB7-9DC5-3325BBDE7C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380ED65E-4E33-4468-B107-672390AD6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C0875830-389D-4CF7-8657-C039C77624F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A98E8B56-53FE-406A-943B-E78F143ADD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BDA0547E-BAAA-4CEF-A64A-517CC12EDF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AC027DBE-B77D-44CA-971F-A4A7FA19A7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0884DBDE-4387-4A6F-884F-9A9D38BD1C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E6980BB0-B619-4AFF-9CC8-B952EF48066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DFA68309-EE2D-417D-94DC-EE037070BB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D480A050-3F5C-4A7D-9D49-ABBAE3A36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72F1A73B-90B4-4270-B8AC-1149BBAF4C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0989A141-5FDB-4998-9C73-88A37283CF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B73662B5-2247-475A-941F-CAC35F0280B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1A2501D8-2AFA-4599-A329-B94F1D7E10A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7B8A8FF3-07B4-4EE2-96BE-55EB3C4FDA3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DB04C241-F716-4C4D-B1B5-BCD665DB94D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4" name="TextBox 593">
                    <a:extLst>
                      <a:ext uri="{FF2B5EF4-FFF2-40B4-BE49-F238E27FC236}">
                        <a16:creationId xmlns:a16="http://schemas.microsoft.com/office/drawing/2014/main" id="{B126CFAE-6C21-4C18-ACCD-F7273A819BC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6DEC61DE-DD1B-40B7-B09E-533A9B5CE42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2B0114AA-F830-4510-9D95-BFAF968DA11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5EBF64DE-F5B9-4170-8238-0EEA7EFE43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48D96AAD-F581-48FB-A7F0-2A8A3D1D39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D5B2F57-D544-49EE-BE19-61FA54489A4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D5B2F57-D544-49EE-BE19-61FA54489A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88108C76-82DB-4D77-A1F2-BA31FD94958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88108C76-82DB-4D77-A1F2-BA31FD9495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6F4F1F7D-2346-465E-8EC1-0B7DA9B9EEA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6F4F1F7D-2346-465E-8EC1-0B7DA9B9EE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4078A5E7-B65C-4188-A025-8D0CBE7A6A1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4078A5E7-B65C-4188-A025-8D0CBE7A6A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9F1F724E-3DC6-4525-9FCF-8A362B75AB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183D5EF3-6921-4F31-BF65-189ECA17E9F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8F06E851-B5F0-4462-AD91-4F885AC6B1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E4B88458-E40C-46B3-A4C3-258669AE1F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F4FE99CB-40E0-4B7A-A3A2-8EECA4C25A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13814FAE-86CE-424B-B5C3-7C9EA919B7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C6BEA483-73B5-404F-8F41-01EE641E61A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ABC6E67A-ACA0-4AE8-9E24-8B15F6EB8F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241C0E5C-32BE-4F0A-B6AB-DAEAC40710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50473E6A-3EE0-4118-AB90-454AC0FED25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3C605363-A57B-4B12-8FC7-B630E66FE0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324AD7CA-0D2F-4FCB-9E56-20D1D43DB8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0840915C-6490-4828-ACB1-58A8F954B2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8392F0D5-0187-47E5-B809-093FABB339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DA7543F2-42CA-47CD-92DB-8CCB9E0FFC7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D8B28782-E99B-4519-8C7A-9D80005B38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41ECE851-2F0B-499F-98F4-6165C11A939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75C6E99B-1859-4FF9-9D4D-8420EC9750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D0F0EA80-3C65-43A5-9AA8-1625D05A75C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00867A88-5C6C-4E4C-BE7B-B290FC1787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49E5AFF8-7F4F-4B6D-8221-E596316193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E7A27C09-FE1D-48AB-A261-68369BF7B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F35F00FB-D347-4592-A2EE-7353099944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F5FA9CBB-5CA0-42C9-B77E-F0E754C01C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6FE4B222-E55C-4F2E-A39D-07CFB9FF11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83433BF4-FC48-4499-A2A3-812A48233B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CAA8BAA9-54D5-4252-9230-A08ACFDC0B2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23938FF-C27E-4ADB-8973-7AC11D29F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209A262E-6763-4C02-8C34-E40DF7E300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8C56749D-0DEB-4F07-9383-466B132EA7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8161C06D-BDB8-47B9-B198-974B718631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8464D18C-4B7B-4FD1-AD8E-365A7B4C1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5E9682B1-EE8E-40C5-8EC8-30148EE9BC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EA670BF5-FF0D-4A81-B1D0-03F003B5E1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F63251E-E399-4C15-8E35-F794CA49E73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F63251E-E399-4C15-8E35-F794CA49E7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144AE52C-A647-4ECC-9788-8DF78CFA809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144AE52C-A647-4ECC-9788-8DF78CFA809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03BC51-BAB0-4512-8792-5B4800FD1F16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03BC51-BAB0-4512-8792-5B4800FD1F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9E463299-69C9-4206-BB63-84424331C50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9E463299-69C9-4206-BB63-84424331C5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BC5791A4-F2C0-499D-B681-18B29CC1383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BC5791A4-F2C0-499D-B681-18B29CC138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6A86EE2C-1158-4715-B775-1914AC780E0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6A86EE2C-1158-4715-B775-1914AC780E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F8F7E8C8-47EE-4F39-8117-BB0522A5925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F8F7E8C8-47EE-4F39-8117-BB0522A592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2891B010-293C-4965-A6AC-2B4EDAECAA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97AF1BE5-F59C-4313-B924-BC30A3A66A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FE0D12EF-78C8-4859-ACFE-203031AFE0F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DA7DD7C-65FD-4D7D-A7E5-98DBC87E7870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98026AD0-C5E8-433F-92FE-4F37EFFEF6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47F88CC8-B1DD-4F47-B3DB-CD9CADEA12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EB9F7D69-59ED-4C10-9376-B18515CB937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2B8E12CD-4FCA-4CAF-AC88-15C90B718D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20C38F3D-C6DD-4F43-A73C-96588F8A2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046F80AC-8D77-4D60-998A-779A57E99E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2F1CFA1A-98F8-4C34-B900-72B700DA63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278B8960-845B-442D-A38A-C321092185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C2791B53-63CE-4B0A-AF89-70DF386A83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D97E5F93-6127-4F55-B1C6-79C1D6A8C5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AD7F2F0F-B611-4990-8D47-F97DC59731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5A527AF7-7899-4AD5-A247-79E3A6BFE83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6AD2A71B-6BD0-47C6-B12F-3B0DF0F0797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8E8B2C8A-F972-4CBA-A311-94B9E6C3C90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2162ABA1-3C27-4716-ACE8-66EE1F2E5F5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0D6FE06-B16D-4764-AADA-86963B67F77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981C8DC5-7A73-4C64-9C12-06A775199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495E1354-DA08-483F-9625-F378DBD8A3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DA9301BF-394B-4354-9C21-38138BF1E1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0183F7AC-0098-4FBC-9503-8E42411FDC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8455FAF5-D5BC-4038-A564-6D1B2B97491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CB34DD9F-3A58-4F5E-9066-36B11191A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04C0AB01-5C3F-464B-8194-97A5E5444E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B6F8C2CA-F459-4572-88DA-75C3D7F50E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810AF634-BCBB-4469-AF49-EB917E0D82A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09F51748-24E5-4151-B895-8AB8777E6B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CACD35D3-0254-4156-8476-A7EC3B445E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EAFA5A31-B479-4EC6-AC12-0CF7E4590E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80A70E-0A8C-4AC5-8BBD-FB11DF4C0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7F8F4067-2ED1-4BD4-A59D-10FF990251D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00E0F55-7ABF-469D-9115-3C9A3DB50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1E1D2190-EC86-4811-876E-BA4183E9E9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E4FE750E-1B4F-4882-94BE-FCF63FCCEC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895DC92-7CAD-4061-8654-F8117B727E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A36F426-BC2D-4A71-8E07-8945586C8BB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613F3C8-1A7F-48DD-88FC-3B5A53FDF6D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0705CA23-3932-4078-94B9-698576B56C4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F8544E30-F02B-4570-84D6-BDE031D671F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TextBox 502">
                    <a:extLst>
                      <a:ext uri="{FF2B5EF4-FFF2-40B4-BE49-F238E27FC236}">
                        <a16:creationId xmlns:a16="http://schemas.microsoft.com/office/drawing/2014/main" id="{69170DCB-5A7B-4FEC-BA80-BB4011EB713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510898A-496C-4789-8BDA-693E5E18424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21CDCF52-773D-4384-BA5B-338E1434CB7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586ACBF3-3BBD-466D-ADAC-EACE99BFAF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9B817252-A5D3-4047-8991-6EC99CD3B4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EB7223E5-3E28-453C-8AB0-FAAF22BD58F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EB7223E5-3E28-453C-8AB0-FAAF22BD58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55F0BADC-996C-41DC-9690-875BD0154B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55F0BADC-996C-41DC-9690-875BD0154B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59657E36-E67B-40EC-904D-38849FB3C8D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59657E36-E67B-40EC-904D-38849FB3C8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D777A409-637C-4502-A102-1F48834B6CB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D777A409-637C-4502-A102-1F48834B6C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B7F1757F-8F12-488C-AE9C-1218E7A919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475D9BBA-6A77-4749-BC7C-BA3E9C456D3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51EEED33-FD34-4EC8-BB00-B6DED492C6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C1C22A06-2C48-4FA5-ADA0-3ED1908401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96683B32-2074-42A8-9EED-72A354D2A3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8C0CDBF1-E40F-4CD9-82A1-B4262BF083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89CF50C6-0F4D-4DA3-B5FB-A88A1B22858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5C2BE0D2-7E37-4FA6-BCE2-E1A0B780D4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42F9B284-5A6C-4BF0-B54D-02F13E3932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9630BBB3-6A6C-4E87-ABE5-926AA3EB240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732CF324-084D-4EC2-90CF-E0A01CAC6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F29090F1-1A9E-4764-AD55-9B2FCE1172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0488E547-3397-4CA0-A917-F1F4969A3F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BC687197-AFA1-4DF8-9628-1F8835A45C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87694025-3C4D-4A32-8054-9834AADB7B1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DE164F4F-AAFF-4890-84F6-7E330B658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86C5BD14-C56A-46B9-816C-37AC92C6177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707E6691-8166-468C-98E4-1C272F9789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002A8852-A277-490C-B008-58A07D5A9E8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9F0760FB-89DF-4240-A1D5-9707573F6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4D552E94-90D2-4D40-B129-FC0F13D0B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DEA05700-2A2F-4861-A913-8FBDCDDC61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2A29392F-E763-4F08-9BF9-1ADCD027D2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7FBF6330-B635-4097-9297-EB05A9AD03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D4100BE8-901F-4757-A40C-2662B33F60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F7A4BDA7-BC58-41FC-88E5-78DF6C440C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FCAE80A8-A7CC-4104-AFCB-72FE8AEB747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84B4AFB1-8438-42B4-9A60-4F23BEEBEE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92B08546-DF48-4400-93ED-49A8871DB4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6746B872-1600-4062-9591-848CB53654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8C4879C3-DBAF-46BE-BE05-BE338EAD4C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49C90B89-7E5C-4730-83B9-9FC11AD9A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85D2DAF7-3272-4639-A975-46DECE5D6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B2963F49-F06D-4DC2-9814-A2166C322A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CFEC246-1B22-40FC-B299-102285E65B7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CFEC246-1B22-40FC-B299-102285E65B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3832C86-68C3-4744-B62F-2995980530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3832C86-68C3-4744-B62F-2995980530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D76F0B18-817B-42E9-AA6B-B511B00AE35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D76F0B18-817B-42E9-AA6B-B511B00AE3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616153A-A8C6-4D53-ADCC-8AC15C8C17F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616153A-A8C6-4D53-ADCC-8AC15C8C17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09CE1DD5-AD1D-459F-A4E5-0CB4466FB27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09CE1DD5-AD1D-459F-A4E5-0CB4466FB27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549D7E6-D70C-46AE-B12C-D51CED4A2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549D7E6-D70C-46AE-B12C-D51CED4A2F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EF05F407-04CC-4731-8D6E-D2C808F489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EF05F407-04CC-4731-8D6E-D2C808F489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DECBAE41-C3B3-4720-9779-6333F6821F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8D79BBC2-E910-438C-8BF3-F402795879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E23B5BA7-B261-438D-A7FB-BB1225CFF47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59" name="Rectangle 758">
            <a:extLst>
              <a:ext uri="{FF2B5EF4-FFF2-40B4-BE49-F238E27FC236}">
                <a16:creationId xmlns:a16="http://schemas.microsoft.com/office/drawing/2014/main" id="{93CE3AB9-9011-40FB-BF17-0FFF7254FD59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327838093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713796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phases=3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bus=K.1.2.3.4  conn=wye   kV=115 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bus=M.1.2.3    conn=delta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sz="800" b="0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Courier New" panose="02070309020205020404" pitchFamily="49" charset="0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n-US" sz="11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𝑗𝑥</m:t>
                          </m:r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f>
                            <m:f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500000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3∗(0.02+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0.05)</m:t>
                          </m:r>
                        </m:den>
                      </m:f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=1149425.2873 −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2873563.2184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US" sz="1200" dirty="0"/>
              </a:p>
              <a:p>
                <a14:m>
                  <m:oMath xmlns:m="http://schemas.openxmlformats.org/officeDocument/2006/math">
                    <m:r>
                      <a:rPr lang="en-US" sz="9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9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900" dirty="0"/>
                  <a:t>,    </a:t>
                </a:r>
                <a14:m>
                  <m:oMath xmlns:m="http://schemas.openxmlformats.org/officeDocument/2006/math"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lang="en-US" sz="9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9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𝑵</m:t>
                          </m:r>
                        </m:e>
                        <m:sup>
                          <m:r>
                            <a:rPr lang="en-US" sz="9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sup>
                      </m:sSup>
                      <m:r>
                        <a:rPr lang="en-US" sz="900" b="0" i="0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BA6F5F93-0EBA-4E65-8A2C-C048F664C908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BA6F5F93-0EBA-4E65-8A2C-C048F664C9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689345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77254" cy="213981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>
                  <a:lnSpc>
                    <a:spcPct val="120000"/>
                  </a:lnSpc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lang="en-US" sz="1100" dirty="0">
                                    <a:solidFill>
                                      <a:srgbClr val="000000"/>
                                    </a:solidFill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lang="en-US" sz="1100" dirty="0">
                                    <a:solidFill>
                                      <a:srgbClr val="000000"/>
                                    </a:solidFill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0.00078221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0.00195554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77254" cy="213981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14B799-80FD-44EB-A43E-C2D44566D949}"/>
              </a:ext>
            </a:extLst>
          </p:cNvPr>
          <p:cNvGraphicFramePr>
            <a:graphicFrameLocks noGrp="1"/>
          </p:cNvGraphicFramePr>
          <p:nvPr/>
        </p:nvGraphicFramePr>
        <p:xfrm>
          <a:off x="617220" y="3936048"/>
          <a:ext cx="7620000" cy="1190624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90483565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09743759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90032064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4900531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82991074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64187690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274363992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63503297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81810252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0140046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24208980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34718061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99633674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26315674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959120035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107157217"/>
                    </a:ext>
                  </a:extLst>
                </a:gridCol>
              </a:tblGrid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2498578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043994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6670479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0.000782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-0.00196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185153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7244162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6926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76923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2281895"/>
                  </a:ext>
                </a:extLst>
              </a:tr>
            </a:tbl>
          </a:graphicData>
        </a:graphic>
      </p:graphicFrame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6857CD15-76DD-4026-97D2-302172A80A85}"/>
              </a:ext>
            </a:extLst>
          </p:cNvPr>
          <p:cNvSpPr/>
          <p:nvPr/>
        </p:nvSpPr>
        <p:spPr bwMode="auto">
          <a:xfrm>
            <a:off x="586154" y="4963550"/>
            <a:ext cx="7698154" cy="195385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4F8DE61-5A07-4E3B-8612-71CBFA2A39FD}"/>
              </a:ext>
            </a:extLst>
          </p:cNvPr>
          <p:cNvSpPr/>
          <p:nvPr/>
        </p:nvSpPr>
        <p:spPr bwMode="auto">
          <a:xfrm>
            <a:off x="7291753" y="3892843"/>
            <a:ext cx="1000369" cy="1266093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" name="Speech Bubble: Rectangle with Corners Rounded 2">
            <a:extLst>
              <a:ext uri="{FF2B5EF4-FFF2-40B4-BE49-F238E27FC236}">
                <a16:creationId xmlns:a16="http://schemas.microsoft.com/office/drawing/2014/main" id="{0C086EF6-F1C3-4CEE-A71C-F7AE7AA5A11A}"/>
              </a:ext>
            </a:extLst>
          </p:cNvPr>
          <p:cNvSpPr/>
          <p:nvPr/>
        </p:nvSpPr>
        <p:spPr bwMode="auto">
          <a:xfrm>
            <a:off x="3634105" y="5392420"/>
            <a:ext cx="4053840" cy="701040"/>
          </a:xfrm>
          <a:prstGeom prst="wedgeRoundRectCallout">
            <a:avLst>
              <a:gd name="adj1" fmla="val -33340"/>
              <a:gd name="adj2" fmla="val -78340"/>
              <a:gd name="adj3" fmla="val 16667"/>
            </a:avLst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One row and one column of zeros are added to the delta-connected winding to make sure that the primary and second windings have the same size of admittance matrix.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BEE54E2-D824-4295-93B3-24C944776952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65C68CF-BCDF-4CB3-985E-16EC3860CA69}"/>
              </a:ext>
            </a:extLst>
          </p:cNvPr>
          <p:cNvSpPr/>
          <p:nvPr/>
        </p:nvSpPr>
        <p:spPr>
          <a:xfrm>
            <a:off x="378423" y="3887584"/>
            <a:ext cx="242374" cy="134556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125A4C3-0328-481F-A40F-42AF136030AE}"/>
              </a:ext>
            </a:extLst>
          </p:cNvPr>
          <p:cNvSpPr/>
          <p:nvPr/>
        </p:nvSpPr>
        <p:spPr>
          <a:xfrm>
            <a:off x="965797" y="5144396"/>
            <a:ext cx="7124103" cy="240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2                                3                               4                               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6                               7                               0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58670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8AECD77-BF58-4662-BC35-DE94227A48D3}"/>
              </a:ext>
            </a:extLst>
          </p:cNvPr>
          <p:cNvGrpSpPr/>
          <p:nvPr/>
        </p:nvGrpSpPr>
        <p:grpSpPr>
          <a:xfrm>
            <a:off x="1041560" y="1167836"/>
            <a:ext cx="3426619" cy="4856824"/>
            <a:chOff x="340520" y="1160216"/>
            <a:chExt cx="3426619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5422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4656" y="241716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520104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306943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538360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086514" y="237332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0885" y="303371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3267" y="469344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8519" r="-7407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50433" y="31718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71864" y="4799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5400000" flipH="1">
              <a:off x="3085720" y="29980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04" y="244078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5400000" flipH="1">
              <a:off x="3209545" y="462439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140255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5185" y="307181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4373" y="241220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5400000" flipH="1">
              <a:off x="3319876" y="29972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643" name="Rectangle 642">
            <a:extLst>
              <a:ext uri="{FF2B5EF4-FFF2-40B4-BE49-F238E27FC236}">
                <a16:creationId xmlns:a16="http://schemas.microsoft.com/office/drawing/2014/main" id="{F36948D1-908A-4949-871E-C24F15EFB07B}"/>
              </a:ext>
            </a:extLst>
          </p:cNvPr>
          <p:cNvSpPr/>
          <p:nvPr/>
        </p:nvSpPr>
        <p:spPr>
          <a:xfrm>
            <a:off x="4869180" y="1564809"/>
            <a:ext cx="35433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44" name="Rectangle 643">
            <a:extLst>
              <a:ext uri="{FF2B5EF4-FFF2-40B4-BE49-F238E27FC236}">
                <a16:creationId xmlns:a16="http://schemas.microsoft.com/office/drawing/2014/main" id="{27C5DFAA-8B32-4730-A7A5-D1FFD370406F}"/>
              </a:ext>
            </a:extLst>
          </p:cNvPr>
          <p:cNvSpPr/>
          <p:nvPr/>
        </p:nvSpPr>
        <p:spPr>
          <a:xfrm>
            <a:off x="6645074" y="5463945"/>
            <a:ext cx="8867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3522A4B-BC5D-4930-BF86-4D74D6AB8C5E}"/>
              </a:ext>
            </a:extLst>
          </p:cNvPr>
          <p:cNvGrpSpPr/>
          <p:nvPr/>
        </p:nvGrpSpPr>
        <p:grpSpPr>
          <a:xfrm>
            <a:off x="5135067" y="3480425"/>
            <a:ext cx="1735051" cy="1765552"/>
            <a:chOff x="5135067" y="3480425"/>
            <a:chExt cx="1735051" cy="1765552"/>
          </a:xfrm>
        </p:grpSpPr>
        <p:cxnSp>
          <p:nvCxnSpPr>
            <p:cNvPr id="655" name="Straight Arrow Connector 654">
              <a:extLst>
                <a:ext uri="{FF2B5EF4-FFF2-40B4-BE49-F238E27FC236}">
                  <a16:creationId xmlns:a16="http://schemas.microsoft.com/office/drawing/2014/main" id="{89F00F63-2C43-4F38-B144-48BAAAB496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88480" y="4181475"/>
              <a:ext cx="194820" cy="43982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6" name="Straight Arrow Connector 655">
              <a:extLst>
                <a:ext uri="{FF2B5EF4-FFF2-40B4-BE49-F238E27FC236}">
                  <a16:creationId xmlns:a16="http://schemas.microsoft.com/office/drawing/2014/main" id="{DC760FBA-38A9-4109-A484-6BFAFACD4A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86606" y="3669348"/>
              <a:ext cx="0" cy="9556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7" name="Straight Arrow Connector 656">
              <a:extLst>
                <a:ext uri="{FF2B5EF4-FFF2-40B4-BE49-F238E27FC236}">
                  <a16:creationId xmlns:a16="http://schemas.microsoft.com/office/drawing/2014/main" id="{54A02FFB-7A3F-47F6-8233-512F45E0678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09540" y="4609850"/>
              <a:ext cx="684682" cy="46443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5" name="Straight Arrow Connector 724">
              <a:extLst>
                <a:ext uri="{FF2B5EF4-FFF2-40B4-BE49-F238E27FC236}">
                  <a16:creationId xmlns:a16="http://schemas.microsoft.com/office/drawing/2014/main" id="{A8E4B951-A6F5-41AA-B191-F6721F577D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90742" y="4618979"/>
              <a:ext cx="828511" cy="4505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9FC8EC9F-9002-4B60-A765-0764A071B982}"/>
                    </a:ext>
                  </a:extLst>
                </p:cNvPr>
                <p:cNvSpPr txBox="1"/>
                <p:nvPr/>
              </p:nvSpPr>
              <p:spPr>
                <a:xfrm flipH="1">
                  <a:off x="6011122" y="3993433"/>
                  <a:ext cx="2413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9FC8EC9F-9002-4B60-A765-0764A071B9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011122" y="3993433"/>
                  <a:ext cx="241348" cy="161583"/>
                </a:xfrm>
                <a:prstGeom prst="rect">
                  <a:avLst/>
                </a:prstGeom>
                <a:blipFill>
                  <a:blip r:embed="rId61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73CFAA2D-4FBD-4597-8295-FECA8966160E}"/>
                    </a:ext>
                  </a:extLst>
                </p:cNvPr>
                <p:cNvSpPr txBox="1"/>
                <p:nvPr/>
              </p:nvSpPr>
              <p:spPr>
                <a:xfrm flipH="1">
                  <a:off x="5135067" y="5084394"/>
                  <a:ext cx="23230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73CFAA2D-4FBD-4597-8295-FECA896616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35067" y="5084394"/>
                  <a:ext cx="232307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3158" r="-789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ABC8361C-3EF1-4C16-B29C-5F56600E2642}"/>
                    </a:ext>
                  </a:extLst>
                </p:cNvPr>
                <p:cNvSpPr txBox="1"/>
                <p:nvPr/>
              </p:nvSpPr>
              <p:spPr>
                <a:xfrm flipH="1">
                  <a:off x="5769762" y="3480425"/>
                  <a:ext cx="2352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ABC8361C-3EF1-4C16-B29C-5F56600E26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69762" y="3480425"/>
                  <a:ext cx="235256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EB02422F-FED9-4081-ACC5-62B7015C988E}"/>
                    </a:ext>
                  </a:extLst>
                </p:cNvPr>
                <p:cNvSpPr txBox="1"/>
                <p:nvPr/>
              </p:nvSpPr>
              <p:spPr>
                <a:xfrm flipH="1">
                  <a:off x="6632874" y="5082013"/>
                  <a:ext cx="2372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EB02422F-FED9-4081-ACC5-62B7015C98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2874" y="5082013"/>
                  <a:ext cx="237244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84" name="Straight Arrow Connector 983">
              <a:extLst>
                <a:ext uri="{FF2B5EF4-FFF2-40B4-BE49-F238E27FC236}">
                  <a16:creationId xmlns:a16="http://schemas.microsoft.com/office/drawing/2014/main" id="{C18A6958-ECA3-4B73-8A2F-CF59EE6D67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88480" y="4619625"/>
              <a:ext cx="194820" cy="43982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5" name="Straight Arrow Connector 984">
              <a:extLst>
                <a:ext uri="{FF2B5EF4-FFF2-40B4-BE49-F238E27FC236}">
                  <a16:creationId xmlns:a16="http://schemas.microsoft.com/office/drawing/2014/main" id="{242C722B-C27C-41AC-98AE-124C6E08D50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26075" y="4618128"/>
              <a:ext cx="459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359F6CCC-AC9A-4431-9131-89D23D2A022C}"/>
                    </a:ext>
                  </a:extLst>
                </p:cNvPr>
                <p:cNvSpPr txBox="1"/>
                <p:nvPr/>
              </p:nvSpPr>
              <p:spPr>
                <a:xfrm flipH="1">
                  <a:off x="5953972" y="5057058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359F6CCC-AC9A-4431-9131-89D23D2A02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53972" y="5057058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2439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332C1DE7-6A8A-4FCC-B54C-A83350BD7C7A}"/>
                    </a:ext>
                  </a:extLst>
                </p:cNvPr>
                <p:cNvSpPr txBox="1"/>
                <p:nvPr/>
              </p:nvSpPr>
              <p:spPr>
                <a:xfrm flipH="1">
                  <a:off x="5179272" y="4520483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332C1DE7-6A8A-4FCC-B54C-A83350BD7C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79272" y="4520483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736A41F-6B95-44F0-AFD0-D9A45143CA7A}"/>
              </a:ext>
            </a:extLst>
          </p:cNvPr>
          <p:cNvGrpSpPr/>
          <p:nvPr/>
        </p:nvGrpSpPr>
        <p:grpSpPr>
          <a:xfrm>
            <a:off x="7237179" y="3476468"/>
            <a:ext cx="1666504" cy="1845721"/>
            <a:chOff x="7237179" y="3476468"/>
            <a:chExt cx="1666504" cy="1845721"/>
          </a:xfrm>
        </p:grpSpPr>
        <p:cxnSp>
          <p:nvCxnSpPr>
            <p:cNvPr id="646" name="Straight Arrow Connector 645">
              <a:extLst>
                <a:ext uri="{FF2B5EF4-FFF2-40B4-BE49-F238E27FC236}">
                  <a16:creationId xmlns:a16="http://schemas.microsoft.com/office/drawing/2014/main" id="{938344E1-0DD1-4760-A0C7-DAF46EEB81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71386" y="4000500"/>
              <a:ext cx="0" cy="46260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7" name="Straight Arrow Connector 646">
              <a:extLst>
                <a:ext uri="{FF2B5EF4-FFF2-40B4-BE49-F238E27FC236}">
                  <a16:creationId xmlns:a16="http://schemas.microsoft.com/office/drawing/2014/main" id="{AB73EA0F-1E0F-425A-872F-6463F99D9F6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369046" y="3662351"/>
              <a:ext cx="405517" cy="8070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8" name="Straight Arrow Connector 647">
              <a:extLst>
                <a:ext uri="{FF2B5EF4-FFF2-40B4-BE49-F238E27FC236}">
                  <a16:creationId xmlns:a16="http://schemas.microsoft.com/office/drawing/2014/main" id="{1E41E547-1312-4109-A0DB-14007B3B0D1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52379" y="4461966"/>
              <a:ext cx="422185" cy="69250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9" name="Straight Arrow Connector 648">
              <a:extLst>
                <a:ext uri="{FF2B5EF4-FFF2-40B4-BE49-F238E27FC236}">
                  <a16:creationId xmlns:a16="http://schemas.microsoft.com/office/drawing/2014/main" id="{6921F2A9-3267-4606-8FB9-AD220F2063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5551" y="4462161"/>
              <a:ext cx="92333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EF58C91F-4DCD-4486-9900-FF5C980C5C1E}"/>
                    </a:ext>
                  </a:extLst>
                </p:cNvPr>
                <p:cNvSpPr txBox="1"/>
                <p:nvPr/>
              </p:nvSpPr>
              <p:spPr>
                <a:xfrm flipH="1">
                  <a:off x="7291888" y="3476468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EF58C91F-4DCD-4486-9900-FF5C980C5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91888" y="3476468"/>
                  <a:ext cx="229165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3E190B68-764B-4F4A-9D86-AC731A239A18}"/>
                    </a:ext>
                  </a:extLst>
                </p:cNvPr>
                <p:cNvSpPr txBox="1"/>
                <p:nvPr/>
              </p:nvSpPr>
              <p:spPr>
                <a:xfrm flipH="1">
                  <a:off x="7688029" y="3814851"/>
                  <a:ext cx="24327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3E190B68-764B-4F4A-9D86-AC731A239A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88029" y="3814851"/>
                  <a:ext cx="243272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1D1193E-F367-49D1-88EC-0209FF8A216A}"/>
                    </a:ext>
                  </a:extLst>
                </p:cNvPr>
                <p:cNvSpPr txBox="1"/>
                <p:nvPr/>
              </p:nvSpPr>
              <p:spPr>
                <a:xfrm flipH="1">
                  <a:off x="8685225" y="4371896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1D1193E-F367-49D1-88EC-0209FF8A21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85225" y="4371896"/>
                  <a:ext cx="218458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42F67CDA-14D0-4229-BCFB-0421EE74E1F9}"/>
                    </a:ext>
                  </a:extLst>
                </p:cNvPr>
                <p:cNvSpPr txBox="1"/>
                <p:nvPr/>
              </p:nvSpPr>
              <p:spPr>
                <a:xfrm flipH="1">
                  <a:off x="7269175" y="516060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42F67CDA-14D0-4229-BCFB-0421EE74E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69175" y="5160606"/>
                  <a:ext cx="205634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88" name="Straight Arrow Connector 987">
              <a:extLst>
                <a:ext uri="{FF2B5EF4-FFF2-40B4-BE49-F238E27FC236}">
                  <a16:creationId xmlns:a16="http://schemas.microsoft.com/office/drawing/2014/main" id="{30E5871E-ABD9-4B02-8E8D-DAE7B2852F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68211" y="4463102"/>
              <a:ext cx="404239" cy="1755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9" name="Straight Arrow Connector 988">
              <a:extLst>
                <a:ext uri="{FF2B5EF4-FFF2-40B4-BE49-F238E27FC236}">
                  <a16:creationId xmlns:a16="http://schemas.microsoft.com/office/drawing/2014/main" id="{667303CF-6551-4B53-A6FB-266E1C275A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64986" y="4463102"/>
              <a:ext cx="404239" cy="1755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9CBC5B6D-12AC-410B-A0F6-4A22B124393C}"/>
                    </a:ext>
                  </a:extLst>
                </p:cNvPr>
                <p:cNvSpPr txBox="1"/>
                <p:nvPr/>
              </p:nvSpPr>
              <p:spPr>
                <a:xfrm flipH="1">
                  <a:off x="8053154" y="4649876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9CBC5B6D-12AC-410B-A0F6-4A22B12439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053154" y="4649876"/>
                  <a:ext cx="241668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12500" r="-500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606706DA-4ACA-4BE5-BC49-8AA2C00A984E}"/>
                    </a:ext>
                  </a:extLst>
                </p:cNvPr>
                <p:cNvSpPr txBox="1"/>
                <p:nvPr/>
              </p:nvSpPr>
              <p:spPr>
                <a:xfrm flipH="1">
                  <a:off x="7237179" y="4646701"/>
                  <a:ext cx="23205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606706DA-4ACA-4BE5-BC49-8AA2C00A98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37179" y="4646701"/>
                  <a:ext cx="232050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8043727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5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Ungrounded Wye-Delta Step-up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8AECD77-BF58-4662-BC35-DE94227A48D3}"/>
              </a:ext>
            </a:extLst>
          </p:cNvPr>
          <p:cNvGrpSpPr/>
          <p:nvPr/>
        </p:nvGrpSpPr>
        <p:grpSpPr>
          <a:xfrm>
            <a:off x="340520" y="1160216"/>
            <a:ext cx="3426619" cy="4856824"/>
            <a:chOff x="340520" y="1160216"/>
            <a:chExt cx="3426619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5422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4656" y="241716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520104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306943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538360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086514" y="237332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0885" y="303371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3267" y="469344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8519" r="-7407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50433" y="31718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71864" y="4799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5400000" flipH="1">
              <a:off x="3085720" y="29980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04" y="244078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5400000" flipH="1">
              <a:off x="3209545" y="462439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140255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5185" y="307181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4373" y="241220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5400000" flipH="1">
              <a:off x="3319876" y="29972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1036890-7BEF-4747-B0A9-CECDD2276674}"/>
              </a:ext>
            </a:extLst>
          </p:cNvPr>
          <p:cNvGrpSpPr/>
          <p:nvPr/>
        </p:nvGrpSpPr>
        <p:grpSpPr>
          <a:xfrm>
            <a:off x="4771390" y="1060540"/>
            <a:ext cx="4118135" cy="5109776"/>
            <a:chOff x="4771390" y="915760"/>
            <a:chExt cx="4118135" cy="5109776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3987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56318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56318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32042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32042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16821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16821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292001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289398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05449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08445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08445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84169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84169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68948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68948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43462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4085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56911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59907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59907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3563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35630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20410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20410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3751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28844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295017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40053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46848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34977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3" name="Straight Arrow Connector 502">
              <a:extLst>
                <a:ext uri="{FF2B5EF4-FFF2-40B4-BE49-F238E27FC236}">
                  <a16:creationId xmlns:a16="http://schemas.microsoft.com/office/drawing/2014/main" id="{21FE644F-ED63-4602-9F5F-B2E4B5E16B57}"/>
                </a:ext>
              </a:extLst>
            </p:cNvPr>
            <p:cNvCxnSpPr/>
            <p:nvPr/>
          </p:nvCxnSpPr>
          <p:spPr bwMode="auto">
            <a:xfrm>
              <a:off x="4780053" y="551028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4" name="TextBox 503">
                  <a:extLst>
                    <a:ext uri="{FF2B5EF4-FFF2-40B4-BE49-F238E27FC236}">
                      <a16:creationId xmlns:a16="http://schemas.microsoft.com/office/drawing/2014/main" id="{A4B445B8-40FC-40D4-A530-181BAB5CFEB0}"/>
                    </a:ext>
                  </a:extLst>
                </p:cNvPr>
                <p:cNvSpPr txBox="1"/>
                <p:nvPr/>
              </p:nvSpPr>
              <p:spPr>
                <a:xfrm>
                  <a:off x="4801016" y="5540244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4" name="TextBox 503">
                  <a:extLst>
                    <a:ext uri="{FF2B5EF4-FFF2-40B4-BE49-F238E27FC236}">
                      <a16:creationId xmlns:a16="http://schemas.microsoft.com/office/drawing/2014/main" id="{A4B445B8-40FC-40D4-A530-181BAB5CFE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016" y="5540244"/>
                  <a:ext cx="132472" cy="158698"/>
                </a:xfrm>
                <a:prstGeom prst="rect">
                  <a:avLst/>
                </a:prstGeom>
                <a:blipFill>
                  <a:blip r:embed="rId70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/>
                <p:nvPr/>
              </p:nvSpPr>
              <p:spPr>
                <a:xfrm>
                  <a:off x="4780745" y="5297484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0745" y="5297484"/>
                  <a:ext cx="102592" cy="153888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6" name="TextBox 505">
                  <a:extLst>
                    <a:ext uri="{FF2B5EF4-FFF2-40B4-BE49-F238E27FC236}">
                      <a16:creationId xmlns:a16="http://schemas.microsoft.com/office/drawing/2014/main" id="{60347F59-397B-42F7-A8D3-0884A7E605A7}"/>
                    </a:ext>
                  </a:extLst>
                </p:cNvPr>
                <p:cNvSpPr txBox="1"/>
                <p:nvPr/>
              </p:nvSpPr>
              <p:spPr>
                <a:xfrm>
                  <a:off x="4876978" y="5145276"/>
                  <a:ext cx="14946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6" name="TextBox 505">
                  <a:extLst>
                    <a:ext uri="{FF2B5EF4-FFF2-40B4-BE49-F238E27FC236}">
                      <a16:creationId xmlns:a16="http://schemas.microsoft.com/office/drawing/2014/main" id="{60347F59-397B-42F7-A8D3-0884A7E605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6978" y="5145276"/>
                  <a:ext cx="149463" cy="158698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blipFill>
                  <a:blip r:embed="rId7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blipFill>
                  <a:blip r:embed="rId76"/>
                  <a:stretch>
                    <a:fillRect l="-16129" r="-3226" b="-2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blipFill>
                  <a:blip r:embed="rId78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blipFill>
                  <a:blip r:embed="rId80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blipFill>
                  <a:blip r:embed="rId8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blipFill>
                  <a:blip r:embed="rId86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blipFill>
                  <a:blip r:embed="rId88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blipFill>
                  <a:blip r:embed="rId90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blipFill>
                  <a:blip r:embed="rId92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blipFill>
                  <a:blip r:embed="rId96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6" y="140318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15275" y="2918317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539" y="3862667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0880" y="537758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884915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88491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75911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59116"/>
                  <a:ext cx="546175" cy="2664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75849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15459" y="577816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>
              <a:off x="8659155" y="137495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>
              <a:off x="8659155" y="28870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Connector 749">
              <a:extLst>
                <a:ext uri="{FF2B5EF4-FFF2-40B4-BE49-F238E27FC236}">
                  <a16:creationId xmlns:a16="http://schemas.microsoft.com/office/drawing/2014/main" id="{CA8E6E0A-9043-402A-856A-9873D8CD7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3943" y="2950687"/>
              <a:ext cx="0" cy="913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>
              <a:off x="8659155" y="441104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2" name="Arc 751">
              <a:extLst>
                <a:ext uri="{FF2B5EF4-FFF2-40B4-BE49-F238E27FC236}">
                  <a16:creationId xmlns:a16="http://schemas.microsoft.com/office/drawing/2014/main" id="{D6DF4AE9-D200-4B05-8312-601398E22C46}"/>
                </a:ext>
              </a:extLst>
            </p:cNvPr>
            <p:cNvSpPr/>
            <p:nvPr/>
          </p:nvSpPr>
          <p:spPr bwMode="auto">
            <a:xfrm rot="5400000" flipH="1">
              <a:off x="8167844" y="2311727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Connector 755">
              <a:extLst>
                <a:ext uri="{FF2B5EF4-FFF2-40B4-BE49-F238E27FC236}">
                  <a16:creationId xmlns:a16="http://schemas.microsoft.com/office/drawing/2014/main" id="{B7A5413F-EE2A-4E62-93F8-E1F1B2CA44D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2215" y="2914968"/>
              <a:ext cx="0" cy="14919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7" name="Straight Connector 946">
              <a:extLst>
                <a:ext uri="{FF2B5EF4-FFF2-40B4-BE49-F238E27FC236}">
                  <a16:creationId xmlns:a16="http://schemas.microsoft.com/office/drawing/2014/main" id="{509D4A54-03D6-4AB8-B492-0B6462A4BDA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4597" y="4467226"/>
              <a:ext cx="0" cy="90804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>
                  <a:off x="8777251" y="1322221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77251" y="1322221"/>
                  <a:ext cx="11227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>
                  <a:off x="8751851" y="2834315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51851" y="2834315"/>
                  <a:ext cx="112274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>
                  <a:off x="8606130" y="2658338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2658338"/>
                  <a:ext cx="162417" cy="166712"/>
                </a:xfrm>
                <a:prstGeom prst="rect">
                  <a:avLst/>
                </a:prstGeom>
                <a:blipFill>
                  <a:blip r:embed="rId146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>
                  <a:off x="8766186" y="43583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66186" y="4358316"/>
                  <a:ext cx="109004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>
                  <a:off x="8606130" y="419821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4198214"/>
                  <a:ext cx="162417" cy="166712"/>
                </a:xfrm>
                <a:prstGeom prst="rect">
                  <a:avLst/>
                </a:prstGeom>
                <a:blipFill>
                  <a:blip r:embed="rId148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15235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>
                  <a:off x="8617960" y="155090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1550900"/>
                  <a:ext cx="138756" cy="166712"/>
                </a:xfrm>
                <a:prstGeom prst="rect">
                  <a:avLst/>
                </a:prstGeom>
                <a:blipFill>
                  <a:blip r:embed="rId149"/>
                  <a:stretch>
                    <a:fillRect l="-22727" r="-1363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305307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>
                  <a:off x="8617960" y="308045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3080455"/>
                  <a:ext cx="138756" cy="161583"/>
                </a:xfrm>
                <a:prstGeom prst="rect">
                  <a:avLst/>
                </a:prstGeom>
                <a:blipFill>
                  <a:blip r:embed="rId150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4575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>
                  <a:off x="8617960" y="460286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4602869"/>
                  <a:ext cx="138756" cy="166712"/>
                </a:xfrm>
                <a:prstGeom prst="rect">
                  <a:avLst/>
                </a:prstGeom>
                <a:blipFill>
                  <a:blip r:embed="rId151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70" name="Arc 969">
              <a:extLst>
                <a:ext uri="{FF2B5EF4-FFF2-40B4-BE49-F238E27FC236}">
                  <a16:creationId xmlns:a16="http://schemas.microsoft.com/office/drawing/2014/main" id="{06C552B0-091A-46A2-A452-429D1EB5FB66}"/>
                </a:ext>
              </a:extLst>
            </p:cNvPr>
            <p:cNvSpPr/>
            <p:nvPr/>
          </p:nvSpPr>
          <p:spPr bwMode="auto">
            <a:xfrm rot="5400000" flipH="1">
              <a:off x="8167050" y="2879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1" name="Straight Connector 970">
              <a:extLst>
                <a:ext uri="{FF2B5EF4-FFF2-40B4-BE49-F238E27FC236}">
                  <a16:creationId xmlns:a16="http://schemas.microsoft.com/office/drawing/2014/main" id="{C2AB24AA-4793-46FE-AF3A-E542CE7369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0759" y="2381250"/>
              <a:ext cx="0" cy="4979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4" name="Arc 973">
              <a:extLst>
                <a:ext uri="{FF2B5EF4-FFF2-40B4-BE49-F238E27FC236}">
                  <a16:creationId xmlns:a16="http://schemas.microsoft.com/office/drawing/2014/main" id="{D54C0544-CB80-479B-AE12-8269839CD8CC}"/>
                </a:ext>
              </a:extLst>
            </p:cNvPr>
            <p:cNvSpPr/>
            <p:nvPr/>
          </p:nvSpPr>
          <p:spPr bwMode="auto">
            <a:xfrm rot="5400000" flipH="1">
              <a:off x="8287700" y="44008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5" name="Straight Connector 974">
              <a:extLst>
                <a:ext uri="{FF2B5EF4-FFF2-40B4-BE49-F238E27FC236}">
                  <a16:creationId xmlns:a16="http://schemas.microsoft.com/office/drawing/2014/main" id="{DEA1D8AD-A9AF-4B37-A13D-8F94F99785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94418" y="1403350"/>
              <a:ext cx="0" cy="92075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6" name="Straight Connector 975">
              <a:extLst>
                <a:ext uri="{FF2B5EF4-FFF2-40B4-BE49-F238E27FC236}">
                  <a16:creationId xmlns:a16="http://schemas.microsoft.com/office/drawing/2014/main" id="{FE11D19B-9123-4EE5-8294-3BA24B7F16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6515" y="2953070"/>
              <a:ext cx="0" cy="14887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7" name="Straight Connector 976">
              <a:extLst>
                <a:ext uri="{FF2B5EF4-FFF2-40B4-BE49-F238E27FC236}">
                  <a16:creationId xmlns:a16="http://schemas.microsoft.com/office/drawing/2014/main" id="{D99099B9-2E39-4B19-9950-390CA5DBCF8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5703" y="2343150"/>
              <a:ext cx="0" cy="53770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8" name="Arc 977">
              <a:extLst>
                <a:ext uri="{FF2B5EF4-FFF2-40B4-BE49-F238E27FC236}">
                  <a16:creationId xmlns:a16="http://schemas.microsoft.com/office/drawing/2014/main" id="{CE352CB2-CD82-4745-8ADB-73B9EE6E4D3F}"/>
                </a:ext>
              </a:extLst>
            </p:cNvPr>
            <p:cNvSpPr/>
            <p:nvPr/>
          </p:nvSpPr>
          <p:spPr bwMode="auto">
            <a:xfrm rot="5400000" flipH="1">
              <a:off x="8401206" y="287846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>
                  <a:off x="8606130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1166565"/>
                  <a:ext cx="162417" cy="166712"/>
                </a:xfrm>
                <a:prstGeom prst="rect">
                  <a:avLst/>
                </a:prstGeom>
                <a:blipFill>
                  <a:blip r:embed="rId152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4576556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79472181-1375-4FF0-8828-AA7104654888}"/>
                  </a:ext>
                </a:extLst>
              </p:cNvPr>
              <p:cNvSpPr txBox="1"/>
              <p:nvPr/>
            </p:nvSpPr>
            <p:spPr>
              <a:xfrm>
                <a:off x="2440750" y="176799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79472181-1375-4FF0-8828-AA71046548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0750" y="176799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D5B9C39-E3AA-48D2-8C02-CD9FD87E99FB}"/>
                  </a:ext>
                </a:extLst>
              </p:cNvPr>
              <p:cNvSpPr txBox="1"/>
              <p:nvPr/>
            </p:nvSpPr>
            <p:spPr>
              <a:xfrm>
                <a:off x="2435305" y="332441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D5B9C39-E3AA-48D2-8C02-CD9FD87E99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5305" y="332441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r="-2916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8" name="Straight Arrow Connector 187">
            <a:extLst>
              <a:ext uri="{FF2B5EF4-FFF2-40B4-BE49-F238E27FC236}">
                <a16:creationId xmlns:a16="http://schemas.microsoft.com/office/drawing/2014/main" id="{4F0DEE93-6E94-4667-BF91-9248372F001C}"/>
              </a:ext>
            </a:extLst>
          </p:cNvPr>
          <p:cNvCxnSpPr>
            <a:cxnSpLocks/>
          </p:cNvCxnSpPr>
          <p:nvPr/>
        </p:nvCxnSpPr>
        <p:spPr bwMode="auto">
          <a:xfrm>
            <a:off x="2745740" y="210417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9" name="Straight Arrow Connector 188">
            <a:extLst>
              <a:ext uri="{FF2B5EF4-FFF2-40B4-BE49-F238E27FC236}">
                <a16:creationId xmlns:a16="http://schemas.microsoft.com/office/drawing/2014/main" id="{740D1B8D-E4EA-469A-99C2-349667EC4DE0}"/>
              </a:ext>
            </a:extLst>
          </p:cNvPr>
          <p:cNvCxnSpPr>
            <a:cxnSpLocks/>
          </p:cNvCxnSpPr>
          <p:nvPr/>
        </p:nvCxnSpPr>
        <p:spPr bwMode="auto">
          <a:xfrm>
            <a:off x="2815590" y="317476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6EE29D06-13AC-4964-933B-9DAD650BD5B5}"/>
                  </a:ext>
                </a:extLst>
              </p:cNvPr>
              <p:cNvSpPr txBox="1"/>
              <p:nvPr/>
            </p:nvSpPr>
            <p:spPr>
              <a:xfrm>
                <a:off x="2788924" y="292980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6EE29D06-13AC-4964-933B-9DAD650BD5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8924" y="292980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1111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F69445B1-55FB-4586-BF30-95AC674BA7AE}"/>
                  </a:ext>
                </a:extLst>
              </p:cNvPr>
              <p:cNvSpPr txBox="1"/>
              <p:nvPr/>
            </p:nvSpPr>
            <p:spPr>
              <a:xfrm>
                <a:off x="2403686" y="209684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F69445B1-55FB-4586-BF30-95AC674BA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3686" y="209684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2DE302B-AA3D-4955-826B-6799457EB0D6}"/>
                  </a:ext>
                </a:extLst>
              </p:cNvPr>
              <p:cNvSpPr txBox="1"/>
              <p:nvPr/>
            </p:nvSpPr>
            <p:spPr>
              <a:xfrm>
                <a:off x="2421166" y="295702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2DE302B-AA3D-4955-826B-6799457EB0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1166" y="295702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04A2291E-473C-4CD4-9494-F1AEF25B23E1}"/>
                  </a:ext>
                </a:extLst>
              </p:cNvPr>
              <p:cNvSpPr txBox="1"/>
              <p:nvPr/>
            </p:nvSpPr>
            <p:spPr>
              <a:xfrm>
                <a:off x="2800350" y="213240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04A2291E-473C-4CD4-9494-F1AEF25B23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0350" y="213240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86F72E2B-1293-4912-ABAF-1726B1E117D1}"/>
                  </a:ext>
                </a:extLst>
              </p:cNvPr>
              <p:cNvSpPr txBox="1"/>
              <p:nvPr/>
            </p:nvSpPr>
            <p:spPr>
              <a:xfrm>
                <a:off x="5952755" y="178704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86F72E2B-1293-4912-ABAF-1726B1E117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2755" y="178704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12500" r="-8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DCD5BF62-D07F-407A-9390-3FB46AEE236B}"/>
                  </a:ext>
                </a:extLst>
              </p:cNvPr>
              <p:cNvSpPr txBox="1"/>
              <p:nvPr/>
            </p:nvSpPr>
            <p:spPr>
              <a:xfrm>
                <a:off x="5950026" y="328140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DCD5BF62-D07F-407A-9390-3FB46AEE23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026" y="328140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r="-20000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6" name="Straight Arrow Connector 195">
            <a:extLst>
              <a:ext uri="{FF2B5EF4-FFF2-40B4-BE49-F238E27FC236}">
                <a16:creationId xmlns:a16="http://schemas.microsoft.com/office/drawing/2014/main" id="{314D67D0-30FE-4B09-9F28-9F894FB0C573}"/>
              </a:ext>
            </a:extLst>
          </p:cNvPr>
          <p:cNvCxnSpPr>
            <a:cxnSpLocks/>
          </p:cNvCxnSpPr>
          <p:nvPr/>
        </p:nvCxnSpPr>
        <p:spPr bwMode="auto">
          <a:xfrm flipH="1">
            <a:off x="5527045" y="210042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7" name="Straight Arrow Connector 196">
            <a:extLst>
              <a:ext uri="{FF2B5EF4-FFF2-40B4-BE49-F238E27FC236}">
                <a16:creationId xmlns:a16="http://schemas.microsoft.com/office/drawing/2014/main" id="{B9FAA314-1D2F-4356-B859-F92603946D3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96200" y="315960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73CFC57-A35E-4693-AA79-F4B4C6E5DF0B}"/>
                  </a:ext>
                </a:extLst>
              </p:cNvPr>
              <p:cNvSpPr txBox="1"/>
              <p:nvPr/>
            </p:nvSpPr>
            <p:spPr>
              <a:xfrm>
                <a:off x="5561895" y="216920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73CFC57-A35E-4693-AA79-F4B4C6E5DF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1895" y="216920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FE5CA0F9-27D4-4057-93DA-8AC3C9EB46CD}"/>
                  </a:ext>
                </a:extLst>
              </p:cNvPr>
              <p:cNvSpPr txBox="1"/>
              <p:nvPr/>
            </p:nvSpPr>
            <p:spPr>
              <a:xfrm>
                <a:off x="5560085" y="292604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FE5CA0F9-27D4-4057-93DA-8AC3C9EB4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0085" y="292604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35C34089-5E42-4903-93ED-444AD77F0102}"/>
                  </a:ext>
                </a:extLst>
              </p:cNvPr>
              <p:cNvSpPr txBox="1"/>
              <p:nvPr/>
            </p:nvSpPr>
            <p:spPr>
              <a:xfrm>
                <a:off x="5950157" y="210073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35C34089-5E42-4903-93ED-444AD77F01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157" y="210073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r="-2273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CB56FCBD-B7EB-465E-A55A-CE68B9B5936B}"/>
                  </a:ext>
                </a:extLst>
              </p:cNvPr>
              <p:cNvSpPr txBox="1"/>
              <p:nvPr/>
            </p:nvSpPr>
            <p:spPr>
              <a:xfrm>
                <a:off x="5897772" y="292916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CB56FCBD-B7EB-465E-A55A-CE68B9B593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7772" y="292916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085ADDEA-4B6A-4E92-ABCA-D3E65BA6DFEA}"/>
                  </a:ext>
                </a:extLst>
              </p:cNvPr>
              <p:cNvSpPr txBox="1"/>
              <p:nvPr/>
            </p:nvSpPr>
            <p:spPr>
              <a:xfrm>
                <a:off x="4014745" y="171618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085ADDEA-4B6A-4E92-ABCA-D3E65BA6DF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4745" y="171618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CEB204A-9B8D-4CCF-A41B-227AE18DB615}"/>
                  </a:ext>
                </a:extLst>
              </p:cNvPr>
              <p:cNvSpPr txBox="1"/>
              <p:nvPr/>
            </p:nvSpPr>
            <p:spPr>
              <a:xfrm>
                <a:off x="3140905" y="183395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CEB204A-9B8D-4CCF-A41B-227AE18DB6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0905" y="183395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418616AC-B8CD-4C29-B71B-CE999AB0A1A3}"/>
                  </a:ext>
                </a:extLst>
              </p:cNvPr>
              <p:cNvSpPr txBox="1"/>
              <p:nvPr/>
            </p:nvSpPr>
            <p:spPr>
              <a:xfrm>
                <a:off x="5096705" y="179585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418616AC-B8CD-4C29-B71B-CE999AB0A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6705" y="179585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3846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Straight Arrow Connector 204">
            <a:extLst>
              <a:ext uri="{FF2B5EF4-FFF2-40B4-BE49-F238E27FC236}">
                <a16:creationId xmlns:a16="http://schemas.microsoft.com/office/drawing/2014/main" id="{928BBBC0-3B02-4166-AAFC-BDC8466B8BE8}"/>
              </a:ext>
            </a:extLst>
          </p:cNvPr>
          <p:cNvCxnSpPr>
            <a:cxnSpLocks/>
          </p:cNvCxnSpPr>
          <p:nvPr/>
        </p:nvCxnSpPr>
        <p:spPr bwMode="auto">
          <a:xfrm>
            <a:off x="3556000" y="19136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04DB464A-FD11-42C6-899D-D37EAC852695}"/>
                  </a:ext>
                </a:extLst>
              </p:cNvPr>
              <p:cNvSpPr txBox="1"/>
              <p:nvPr/>
            </p:nvSpPr>
            <p:spPr>
              <a:xfrm>
                <a:off x="3528255" y="165615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04DB464A-FD11-42C6-899D-D37EAC85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8255" y="165615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35FFDCB-CB4F-447E-AF8D-C48964DE5EE4}"/>
                  </a:ext>
                </a:extLst>
              </p:cNvPr>
              <p:cNvSpPr txBox="1"/>
              <p:nvPr/>
            </p:nvSpPr>
            <p:spPr>
              <a:xfrm>
                <a:off x="4106105" y="224670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35FFDCB-CB4F-447E-AF8D-C48964DE5E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6105" y="224670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944" r="-6944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6D2AE2AF-5B83-4766-8AB7-429EC3CF95DC}"/>
              </a:ext>
            </a:extLst>
          </p:cNvPr>
          <p:cNvCxnSpPr>
            <a:cxnSpLocks/>
          </p:cNvCxnSpPr>
          <p:nvPr/>
        </p:nvCxnSpPr>
        <p:spPr bwMode="auto">
          <a:xfrm>
            <a:off x="4152900" y="219942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CD7E4824-808C-4B69-AEAF-6E3DDD6C3508}"/>
              </a:ext>
            </a:extLst>
          </p:cNvPr>
          <p:cNvCxnSpPr>
            <a:cxnSpLocks/>
          </p:cNvCxnSpPr>
          <p:nvPr/>
        </p:nvCxnSpPr>
        <p:spPr bwMode="auto">
          <a:xfrm flipH="1">
            <a:off x="4711700" y="18946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0D7A0531-6048-4AFA-8059-E8E2FB0B14C3}"/>
                  </a:ext>
                </a:extLst>
              </p:cNvPr>
              <p:cNvSpPr txBox="1"/>
              <p:nvPr/>
            </p:nvSpPr>
            <p:spPr>
              <a:xfrm>
                <a:off x="4683955" y="163710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0D7A0531-6048-4AFA-8059-E8E2FB0B14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3955" y="163710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7937" r="-634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306ADC22-C3A7-44FD-97CB-7E127F3D2FFF}"/>
                  </a:ext>
                </a:extLst>
              </p:cNvPr>
              <p:cNvSpPr txBox="1"/>
              <p:nvPr/>
            </p:nvSpPr>
            <p:spPr>
              <a:xfrm>
                <a:off x="3520747" y="215145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306ADC22-C3A7-44FD-97CB-7E127F3D2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0747" y="215145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4D70B33-DD1B-4EB7-95F7-A3F4923F7B07}"/>
                  </a:ext>
                </a:extLst>
              </p:cNvPr>
              <p:cNvSpPr txBox="1"/>
              <p:nvPr/>
            </p:nvSpPr>
            <p:spPr>
              <a:xfrm>
                <a:off x="4682797" y="213875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4D70B33-DD1B-4EB7-95F7-A3F4923F7B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2797" y="213875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31E2557-CD98-4E41-88DD-F2F4664B2EF5}"/>
                  </a:ext>
                </a:extLst>
              </p:cNvPr>
              <p:cNvSpPr txBox="1"/>
              <p:nvPr/>
            </p:nvSpPr>
            <p:spPr>
              <a:xfrm>
                <a:off x="3349296" y="145930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31E2557-CD98-4E41-88DD-F2F4664B2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9296" y="145930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1EB9ADEB-E377-4532-940F-8949EAC20D20}"/>
                  </a:ext>
                </a:extLst>
              </p:cNvPr>
              <p:cNvSpPr txBox="1"/>
              <p:nvPr/>
            </p:nvSpPr>
            <p:spPr>
              <a:xfrm>
                <a:off x="1862900" y="20854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1EB9ADEB-E377-4532-940F-8949EAC20D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2900" y="208549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F97E760-3887-4A5F-9125-628B5F0593E3}"/>
                  </a:ext>
                </a:extLst>
              </p:cNvPr>
              <p:cNvSpPr txBox="1"/>
              <p:nvPr/>
            </p:nvSpPr>
            <p:spPr>
              <a:xfrm>
                <a:off x="1875600" y="29935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F97E760-3887-4A5F-9125-628B5F059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5600" y="299354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E4CBD7F3-7E82-465B-A8EB-8076FF044EDA}"/>
                  </a:ext>
                </a:extLst>
              </p:cNvPr>
              <p:cNvSpPr txBox="1"/>
              <p:nvPr/>
            </p:nvSpPr>
            <p:spPr>
              <a:xfrm>
                <a:off x="6523800" y="20791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E4CBD7F3-7E82-465B-A8EB-8076FF044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3800" y="207914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CB716E06-1C41-434C-AFC7-8E257FF6787B}"/>
                  </a:ext>
                </a:extLst>
              </p:cNvPr>
              <p:cNvSpPr txBox="1"/>
              <p:nvPr/>
            </p:nvSpPr>
            <p:spPr>
              <a:xfrm>
                <a:off x="6517450" y="30062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CB716E06-1C41-434C-AFC7-8E257FF678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7450" y="300624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F54FCF36-3767-4F7F-811A-F437EE88ACEE}"/>
              </a:ext>
            </a:extLst>
          </p:cNvPr>
          <p:cNvCxnSpPr>
            <a:cxnSpLocks/>
          </p:cNvCxnSpPr>
          <p:nvPr/>
        </p:nvCxnSpPr>
        <p:spPr bwMode="auto">
          <a:xfrm>
            <a:off x="1424940" y="202162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402EE0C7-864A-4E5B-98F1-E39CEC4A63D9}"/>
              </a:ext>
            </a:extLst>
          </p:cNvPr>
          <p:cNvCxnSpPr>
            <a:cxnSpLocks/>
          </p:cNvCxnSpPr>
          <p:nvPr/>
        </p:nvCxnSpPr>
        <p:spPr bwMode="auto">
          <a:xfrm>
            <a:off x="1393190" y="322556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66A48D6D-8172-4392-93EC-C831262544F8}"/>
                  </a:ext>
                </a:extLst>
              </p:cNvPr>
              <p:cNvSpPr txBox="1"/>
              <p:nvPr/>
            </p:nvSpPr>
            <p:spPr>
              <a:xfrm>
                <a:off x="1398274" y="298695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66A48D6D-8172-4392-93EC-C831262544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8274" y="298695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C6DB556E-6500-42C4-B2BA-E01497DB8831}"/>
                  </a:ext>
                </a:extLst>
              </p:cNvPr>
              <p:cNvSpPr txBox="1"/>
              <p:nvPr/>
            </p:nvSpPr>
            <p:spPr>
              <a:xfrm>
                <a:off x="1829011" y="175711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C6DB556E-6500-42C4-B2BA-E01497DB88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9011" y="175711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7692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E24CB1B-172B-4082-88B8-ECBD84A18293}"/>
                  </a:ext>
                </a:extLst>
              </p:cNvPr>
              <p:cNvSpPr txBox="1"/>
              <p:nvPr/>
            </p:nvSpPr>
            <p:spPr>
              <a:xfrm>
                <a:off x="1849666" y="283637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E24CB1B-172B-4082-88B8-ECBD84A18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9666" y="283637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64DAABA5-5D20-4C46-87E2-342E8F15A96F}"/>
                  </a:ext>
                </a:extLst>
              </p:cNvPr>
              <p:cNvSpPr txBox="1"/>
              <p:nvPr/>
            </p:nvSpPr>
            <p:spPr>
              <a:xfrm>
                <a:off x="1426405" y="182760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64DAABA5-5D20-4C46-87E2-342E8F15A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6405" y="182760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CC4BC4D7-2B5F-431A-B4B1-6016E5215A5C}"/>
              </a:ext>
            </a:extLst>
          </p:cNvPr>
          <p:cNvCxnSpPr>
            <a:cxnSpLocks/>
          </p:cNvCxnSpPr>
          <p:nvPr/>
        </p:nvCxnSpPr>
        <p:spPr bwMode="auto">
          <a:xfrm flipH="1">
            <a:off x="6716077" y="201686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27" name="Straight Arrow Connector 226">
            <a:extLst>
              <a:ext uri="{FF2B5EF4-FFF2-40B4-BE49-F238E27FC236}">
                <a16:creationId xmlns:a16="http://schemas.microsoft.com/office/drawing/2014/main" id="{2176C98F-1A0E-4F1C-982D-5BB3AB80B020}"/>
              </a:ext>
            </a:extLst>
          </p:cNvPr>
          <p:cNvCxnSpPr>
            <a:cxnSpLocks/>
          </p:cNvCxnSpPr>
          <p:nvPr/>
        </p:nvCxnSpPr>
        <p:spPr bwMode="auto">
          <a:xfrm flipH="1">
            <a:off x="6700996" y="322794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7F2F2B51-BDFD-4839-AE37-1388243C8060}"/>
                  </a:ext>
                </a:extLst>
              </p:cNvPr>
              <p:cNvSpPr txBox="1"/>
              <p:nvPr/>
            </p:nvSpPr>
            <p:spPr>
              <a:xfrm>
                <a:off x="6991830" y="301790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7F2F2B51-BDFD-4839-AE37-1388243C80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1830" y="301790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D975EDF-5966-44ED-9ECE-CCA88AF17677}"/>
                  </a:ext>
                </a:extLst>
              </p:cNvPr>
              <p:cNvSpPr txBox="1"/>
              <p:nvPr/>
            </p:nvSpPr>
            <p:spPr>
              <a:xfrm>
                <a:off x="6503405" y="175949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D975EDF-5966-44ED-9ECE-CCA88AF17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405" y="175949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598D8744-DA13-4694-8500-00053DCEC91D}"/>
                  </a:ext>
                </a:extLst>
              </p:cNvPr>
              <p:cNvSpPr txBox="1"/>
              <p:nvPr/>
            </p:nvSpPr>
            <p:spPr>
              <a:xfrm>
                <a:off x="6509772" y="281970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598D8744-DA13-4694-8500-00053DCEC9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9772" y="281970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E6A48EDA-2B9A-42B5-8B92-CE7B748BC66A}"/>
                  </a:ext>
                </a:extLst>
              </p:cNvPr>
              <p:cNvSpPr txBox="1"/>
              <p:nvPr/>
            </p:nvSpPr>
            <p:spPr>
              <a:xfrm>
                <a:off x="7019961" y="181807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E6A48EDA-2B9A-42B5-8B92-CE7B748BC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9961" y="181807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2727" r="-9091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7390165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lv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Times" charset="0"/>
              </a:rPr>
              <a:t>        </a:t>
            </a:r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1: Compute the nodal admittance matrix on a one turn or one voltage base.</a:t>
            </a:r>
            <a:endParaRPr kumimoji="0" lang="en-US" sz="1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98F56F2D-3ADA-46E5-8996-D920C156CC88}"/>
                  </a:ext>
                </a:extLst>
              </p:cNvPr>
              <p:cNvSpPr/>
              <p:nvPr/>
            </p:nvSpPr>
            <p:spPr>
              <a:xfrm>
                <a:off x="1300913" y="3490999"/>
                <a:ext cx="1364541" cy="4973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98F56F2D-3ADA-46E5-8996-D920C156CC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0913" y="3490999"/>
                <a:ext cx="1364541" cy="497316"/>
              </a:xfrm>
              <a:prstGeom prst="rect">
                <a:avLst/>
              </a:prstGeom>
              <a:blipFill>
                <a:blip r:embed="rId53"/>
                <a:stretch>
                  <a:fillRect b="-123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Arrow: Down 5">
            <a:extLst>
              <a:ext uri="{FF2B5EF4-FFF2-40B4-BE49-F238E27FC236}">
                <a16:creationId xmlns:a16="http://schemas.microsoft.com/office/drawing/2014/main" id="{9D8B8688-4B91-4D0E-BFA1-01566857C4E9}"/>
              </a:ext>
            </a:extLst>
          </p:cNvPr>
          <p:cNvSpPr/>
          <p:nvPr/>
        </p:nvSpPr>
        <p:spPr bwMode="auto">
          <a:xfrm rot="16200000">
            <a:off x="2566988" y="3644407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id="{AE0BC102-4636-4086-94B8-A63F8FBC0615}"/>
              </a:ext>
            </a:extLst>
          </p:cNvPr>
          <p:cNvSpPr/>
          <p:nvPr/>
        </p:nvSpPr>
        <p:spPr bwMode="auto">
          <a:xfrm>
            <a:off x="1231900" y="3545982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7541FA3-6F0B-48E7-95C8-1ED5A47D401A}"/>
                  </a:ext>
                </a:extLst>
              </p:cNvPr>
              <p:cNvSpPr/>
              <p:nvPr/>
            </p:nvSpPr>
            <p:spPr>
              <a:xfrm>
                <a:off x="2911536" y="3483241"/>
                <a:ext cx="1722844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7541FA3-6F0B-48E7-95C8-1ED5A47D4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1536" y="3483241"/>
                <a:ext cx="1722844" cy="512833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45E54-2FDA-44DF-913E-F0A2AB715B1F}"/>
                  </a:ext>
                </a:extLst>
              </p:cNvPr>
              <p:cNvSpPr/>
              <p:nvPr/>
            </p:nvSpPr>
            <p:spPr>
              <a:xfrm>
                <a:off x="641350" y="4028924"/>
                <a:ext cx="1997150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45E54-2FDA-44DF-913E-F0A2AB715B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1350" y="4028924"/>
                <a:ext cx="1997150" cy="304892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Arrow: Down 62">
            <a:extLst>
              <a:ext uri="{FF2B5EF4-FFF2-40B4-BE49-F238E27FC236}">
                <a16:creationId xmlns:a16="http://schemas.microsoft.com/office/drawing/2014/main" id="{1199F963-A830-41A9-93A1-2C4F62BE3809}"/>
              </a:ext>
            </a:extLst>
          </p:cNvPr>
          <p:cNvSpPr/>
          <p:nvPr/>
        </p:nvSpPr>
        <p:spPr bwMode="auto">
          <a:xfrm rot="16200000">
            <a:off x="2573338" y="408612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4E8134A-5EC9-47EB-918E-C4C7F9FC6F14}"/>
                  </a:ext>
                </a:extLst>
              </p:cNvPr>
              <p:cNvSpPr/>
              <p:nvPr/>
            </p:nvSpPr>
            <p:spPr>
              <a:xfrm>
                <a:off x="2917886" y="3924954"/>
                <a:ext cx="2036711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4E8134A-5EC9-47EB-918E-C4C7F9FC6F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7886" y="3924954"/>
                <a:ext cx="2036711" cy="51283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Arrow: Down 75">
            <a:extLst>
              <a:ext uri="{FF2B5EF4-FFF2-40B4-BE49-F238E27FC236}">
                <a16:creationId xmlns:a16="http://schemas.microsoft.com/office/drawing/2014/main" id="{FEC3AB76-FA44-4086-8D65-5DDCC1501B1A}"/>
              </a:ext>
            </a:extLst>
          </p:cNvPr>
          <p:cNvSpPr/>
          <p:nvPr/>
        </p:nvSpPr>
        <p:spPr bwMode="auto">
          <a:xfrm rot="16200000">
            <a:off x="4738690" y="3644407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C3850F81-BD2D-4E3F-A8D5-9D2A9772E6DD}"/>
                  </a:ext>
                </a:extLst>
              </p:cNvPr>
              <p:cNvSpPr/>
              <p:nvPr/>
            </p:nvSpPr>
            <p:spPr>
              <a:xfrm>
                <a:off x="5008374" y="3488018"/>
                <a:ext cx="3397918" cy="50327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/>
                  <a:t>,    where,</a:t>
                </a:r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sz="1200" dirty="0"/>
                  <a:t> 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C3850F81-BD2D-4E3F-A8D5-9D2A9772E6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8374" y="3488018"/>
                <a:ext cx="3397918" cy="503279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Arrow: Down 76">
            <a:extLst>
              <a:ext uri="{FF2B5EF4-FFF2-40B4-BE49-F238E27FC236}">
                <a16:creationId xmlns:a16="http://schemas.microsoft.com/office/drawing/2014/main" id="{411DEAFC-4EF8-4F43-9902-01839C9DA408}"/>
              </a:ext>
            </a:extLst>
          </p:cNvPr>
          <p:cNvSpPr/>
          <p:nvPr/>
        </p:nvSpPr>
        <p:spPr bwMode="auto">
          <a:xfrm rot="16200000">
            <a:off x="4999040" y="408612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BF40826-93AD-4A9A-AF79-DDCCD718BE8E}"/>
                  </a:ext>
                </a:extLst>
              </p:cNvPr>
              <p:cNvSpPr/>
              <p:nvPr/>
            </p:nvSpPr>
            <p:spPr>
              <a:xfrm>
                <a:off x="5272768" y="3924954"/>
                <a:ext cx="2699393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,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BF40826-93AD-4A9A-AF79-DDCCD718BE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2768" y="3924954"/>
                <a:ext cx="2699393" cy="51283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CFB021C-BF27-472D-B571-0228AC92D446}"/>
                  </a:ext>
                </a:extLst>
              </p:cNvPr>
              <p:cNvSpPr/>
              <p:nvPr/>
            </p:nvSpPr>
            <p:spPr>
              <a:xfrm>
                <a:off x="5028576" y="4400504"/>
                <a:ext cx="4187172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1200" dirty="0">
                    <a:solidFill>
                      <a:srgbClr val="000000"/>
                    </a:solidFill>
                  </a:rPr>
                  <a:t>Also,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/>
                  <a:t>, i.e.,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CFB021C-BF27-472D-B571-0228AC92D4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8576" y="4400504"/>
                <a:ext cx="4187172" cy="304892"/>
              </a:xfrm>
              <a:prstGeom prst="rect">
                <a:avLst/>
              </a:prstGeom>
              <a:blipFill>
                <a:blip r:embed="rId59"/>
                <a:stretch>
                  <a:fillRect l="-146"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C57FCF12-9384-4B23-8F63-0F02FA4E83BF}"/>
                  </a:ext>
                </a:extLst>
              </p:cNvPr>
              <p:cNvSpPr/>
              <p:nvPr/>
            </p:nvSpPr>
            <p:spPr>
              <a:xfrm>
                <a:off x="762007" y="4778563"/>
                <a:ext cx="6724643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Let</m:t>
                        </m:r>
                        <m: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where</m:t>
                    </m:r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is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the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dirty="0"/>
                      <m:t>admittance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matrix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a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turn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or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voltage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base</m:t>
                    </m:r>
                    <m:r>
                      <m:rPr>
                        <m:nor/>
                      </m:rPr>
                      <a:rPr lang="en-US" sz="1200" b="0" i="0" dirty="0" smtClean="0"/>
                      <m:t>. </m:t>
                    </m:r>
                  </m:oMath>
                </a14:m>
                <a:r>
                  <a:rPr lang="en-US" sz="1200" dirty="0"/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?</a:t>
                </a: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C57FCF12-9384-4B23-8F63-0F02FA4E83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7" y="4778563"/>
                <a:ext cx="6724643" cy="276999"/>
              </a:xfrm>
              <a:prstGeom prst="rect">
                <a:avLst/>
              </a:prstGeom>
              <a:blipFill>
                <a:blip r:embed="rId60"/>
                <a:stretch>
                  <a:fillRect t="-2222" b="-177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FFCBF86-B9EE-464A-BB9E-1F46C77E664D}"/>
              </a:ext>
            </a:extLst>
          </p:cNvPr>
          <p:cNvSpPr/>
          <p:nvPr/>
        </p:nvSpPr>
        <p:spPr bwMode="auto">
          <a:xfrm>
            <a:off x="3259015" y="1403350"/>
            <a:ext cx="1985205" cy="20320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3E6A8D46-DD9A-46B5-9AB4-AC871A2A0EDA}"/>
                  </a:ext>
                </a:extLst>
              </p:cNvPr>
              <p:cNvSpPr/>
              <p:nvPr/>
            </p:nvSpPr>
            <p:spPr>
              <a:xfrm>
                <a:off x="-91102" y="5357683"/>
                <a:ext cx="1139736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3E6A8D46-DD9A-46B5-9AB4-AC871A2A0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91102" y="5357683"/>
                <a:ext cx="1139736" cy="304892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908312DE-6706-46D3-90C6-9AEF1BF0D473}"/>
                  </a:ext>
                </a:extLst>
              </p:cNvPr>
              <p:cNvSpPr/>
              <p:nvPr/>
            </p:nvSpPr>
            <p:spPr>
              <a:xfrm>
                <a:off x="-83557" y="512273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908312DE-6706-46D3-90C6-9AEF1BF0D4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83557" y="5122733"/>
                <a:ext cx="891013" cy="282834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Left Brace 77">
            <a:extLst>
              <a:ext uri="{FF2B5EF4-FFF2-40B4-BE49-F238E27FC236}">
                <a16:creationId xmlns:a16="http://schemas.microsoft.com/office/drawing/2014/main" id="{C2B4639B-428A-41ED-9528-E58B78E8A689}"/>
              </a:ext>
            </a:extLst>
          </p:cNvPr>
          <p:cNvSpPr/>
          <p:nvPr/>
        </p:nvSpPr>
        <p:spPr bwMode="auto">
          <a:xfrm flipH="1">
            <a:off x="939800" y="518843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9" name="Arrow: Down 78">
            <a:extLst>
              <a:ext uri="{FF2B5EF4-FFF2-40B4-BE49-F238E27FC236}">
                <a16:creationId xmlns:a16="http://schemas.microsoft.com/office/drawing/2014/main" id="{DE058172-B2AA-452C-9BB6-166801727AB0}"/>
              </a:ext>
            </a:extLst>
          </p:cNvPr>
          <p:cNvSpPr/>
          <p:nvPr/>
        </p:nvSpPr>
        <p:spPr bwMode="auto">
          <a:xfrm rot="16200000">
            <a:off x="1119189" y="52891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E0E191A-ECAF-4169-BF91-83E52BFA34E4}"/>
                  </a:ext>
                </a:extLst>
              </p:cNvPr>
              <p:cNvSpPr/>
              <p:nvPr/>
            </p:nvSpPr>
            <p:spPr>
              <a:xfrm>
                <a:off x="1210592" y="5211633"/>
                <a:ext cx="1338122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E0E191A-ECAF-4169-BF91-83E52BFA34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592" y="5211633"/>
                <a:ext cx="1338122" cy="304892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389D5FD-6DC3-4AB2-8513-09E59C711BFE}"/>
                  </a:ext>
                </a:extLst>
              </p:cNvPr>
              <p:cNvSpPr/>
              <p:nvPr/>
            </p:nvSpPr>
            <p:spPr>
              <a:xfrm>
                <a:off x="1227398" y="5492704"/>
                <a:ext cx="1279003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389D5FD-6DC3-4AB2-8513-09E59C711B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7398" y="5492704"/>
                <a:ext cx="1279003" cy="304892"/>
              </a:xfrm>
              <a:prstGeom prst="rect">
                <a:avLst/>
              </a:prstGeom>
              <a:blipFill>
                <a:blip r:embed="rId64"/>
                <a:stretch>
                  <a:fillRect b="-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Left Brace 79">
            <a:extLst>
              <a:ext uri="{FF2B5EF4-FFF2-40B4-BE49-F238E27FC236}">
                <a16:creationId xmlns:a16="http://schemas.microsoft.com/office/drawing/2014/main" id="{E78E560F-EC53-4A93-8C19-916ABFF7FFD6}"/>
              </a:ext>
            </a:extLst>
          </p:cNvPr>
          <p:cNvSpPr/>
          <p:nvPr/>
        </p:nvSpPr>
        <p:spPr bwMode="auto">
          <a:xfrm flipH="1">
            <a:off x="2444751" y="532178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81" name="Arrow: Down 80">
            <a:extLst>
              <a:ext uri="{FF2B5EF4-FFF2-40B4-BE49-F238E27FC236}">
                <a16:creationId xmlns:a16="http://schemas.microsoft.com/office/drawing/2014/main" id="{A8A822B7-016E-4570-88EA-FF42076B7B0D}"/>
              </a:ext>
            </a:extLst>
          </p:cNvPr>
          <p:cNvSpPr/>
          <p:nvPr/>
        </p:nvSpPr>
        <p:spPr bwMode="auto">
          <a:xfrm rot="16200000">
            <a:off x="2668590" y="54225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2878C9B-5C4B-442F-93AA-0CCDF740F91A}"/>
                  </a:ext>
                </a:extLst>
              </p:cNvPr>
              <p:cNvSpPr/>
              <p:nvPr/>
            </p:nvSpPr>
            <p:spPr>
              <a:xfrm>
                <a:off x="2765436" y="5319583"/>
                <a:ext cx="2226250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1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𝑩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2878C9B-5C4B-442F-93AA-0CCDF740F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5436" y="5319583"/>
                <a:ext cx="2226250" cy="344133"/>
              </a:xfrm>
              <a:prstGeom prst="rect">
                <a:avLst/>
              </a:prstGeom>
              <a:blipFill>
                <a:blip r:embed="rId65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ACFC7FC-F7C3-4F40-AF5D-2B709782508C}"/>
                  </a:ext>
                </a:extLst>
              </p:cNvPr>
              <p:cNvSpPr/>
              <p:nvPr/>
            </p:nvSpPr>
            <p:spPr>
              <a:xfrm>
                <a:off x="2868976" y="5607004"/>
                <a:ext cx="1816843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ACFC7FC-F7C3-4F40-AF5D-2B70978250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8976" y="5607004"/>
                <a:ext cx="1816843" cy="304892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Left Brace 82">
            <a:extLst>
              <a:ext uri="{FF2B5EF4-FFF2-40B4-BE49-F238E27FC236}">
                <a16:creationId xmlns:a16="http://schemas.microsoft.com/office/drawing/2014/main" id="{699C2ECC-4DF6-49B4-8F96-3925DBEDE81B}"/>
              </a:ext>
            </a:extLst>
          </p:cNvPr>
          <p:cNvSpPr/>
          <p:nvPr/>
        </p:nvSpPr>
        <p:spPr bwMode="auto">
          <a:xfrm flipH="1">
            <a:off x="4787901" y="54551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84" name="Arrow: Down 83">
            <a:extLst>
              <a:ext uri="{FF2B5EF4-FFF2-40B4-BE49-F238E27FC236}">
                <a16:creationId xmlns:a16="http://schemas.microsoft.com/office/drawing/2014/main" id="{6FC0E06E-6E9F-4D04-AF69-DAE3AD5EC0C2}"/>
              </a:ext>
            </a:extLst>
          </p:cNvPr>
          <p:cNvSpPr/>
          <p:nvPr/>
        </p:nvSpPr>
        <p:spPr bwMode="auto">
          <a:xfrm rot="16200000">
            <a:off x="4967290" y="55558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EF558C7-D2DC-4CBF-B8B7-9AC778A1FB37}"/>
                  </a:ext>
                </a:extLst>
              </p:cNvPr>
              <p:cNvSpPr/>
              <p:nvPr/>
            </p:nvSpPr>
            <p:spPr>
              <a:xfrm>
                <a:off x="5050642" y="5454034"/>
                <a:ext cx="2677464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1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𝑩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EF558C7-D2DC-4CBF-B8B7-9AC778A1FB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642" y="5454034"/>
                <a:ext cx="2677464" cy="344133"/>
              </a:xfrm>
              <a:prstGeom prst="rect">
                <a:avLst/>
              </a:prstGeom>
              <a:blipFill>
                <a:blip r:embed="rId6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Arrow: Down 85">
            <a:extLst>
              <a:ext uri="{FF2B5EF4-FFF2-40B4-BE49-F238E27FC236}">
                <a16:creationId xmlns:a16="http://schemas.microsoft.com/office/drawing/2014/main" id="{3C7999EB-429F-456D-AD5D-D10E1C208A1F}"/>
              </a:ext>
            </a:extLst>
          </p:cNvPr>
          <p:cNvSpPr/>
          <p:nvPr/>
        </p:nvSpPr>
        <p:spPr bwMode="auto">
          <a:xfrm rot="16200000">
            <a:off x="7615241" y="552410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DBBED50-1A26-4869-A45A-1CA5E1BF80F4}"/>
                  </a:ext>
                </a:extLst>
              </p:cNvPr>
              <p:cNvSpPr/>
              <p:nvPr/>
            </p:nvSpPr>
            <p:spPr>
              <a:xfrm>
                <a:off x="7795170" y="5487601"/>
                <a:ext cx="1326902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DBBED50-1A26-4869-A45A-1CA5E1BF80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5170" y="5487601"/>
                <a:ext cx="1326902" cy="294824"/>
              </a:xfrm>
              <a:prstGeom prst="rect">
                <a:avLst/>
              </a:prstGeom>
              <a:blipFill>
                <a:blip r:embed="rId68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roup 165">
            <a:extLst>
              <a:ext uri="{FF2B5EF4-FFF2-40B4-BE49-F238E27FC236}">
                <a16:creationId xmlns:a16="http://schemas.microsoft.com/office/drawing/2014/main" id="{B68DAB5F-5D66-4ECC-BC02-40F8872B74CE}"/>
              </a:ext>
            </a:extLst>
          </p:cNvPr>
          <p:cNvGrpSpPr/>
          <p:nvPr/>
        </p:nvGrpSpPr>
        <p:grpSpPr>
          <a:xfrm>
            <a:off x="1812101" y="1951984"/>
            <a:ext cx="4843292" cy="1491518"/>
            <a:chOff x="7290687" y="1600291"/>
            <a:chExt cx="4843292" cy="1491518"/>
          </a:xfrm>
        </p:grpSpPr>
        <p:pic>
          <p:nvPicPr>
            <p:cNvPr id="167" name="Picture 166">
              <a:extLst>
                <a:ext uri="{FF2B5EF4-FFF2-40B4-BE49-F238E27FC236}">
                  <a16:creationId xmlns:a16="http://schemas.microsoft.com/office/drawing/2014/main" id="{F52D9C4B-DAF8-43A4-AD7C-87B0AAED81BC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168" name="Picture 167">
              <a:extLst>
                <a:ext uri="{FF2B5EF4-FFF2-40B4-BE49-F238E27FC236}">
                  <a16:creationId xmlns:a16="http://schemas.microsoft.com/office/drawing/2014/main" id="{38246B13-3B48-4893-8C43-F541A6C3DD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18FEA227-E861-4B9E-A850-256AE5EB1465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9C5085AD-1836-492E-A3E8-E15935ABAF33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D858E0C6-C34E-4E7F-8C61-D5D07AA48C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C15A4656-B574-4D6F-A535-387BD997B6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17593D63-4E32-4083-98E2-0BB1D60AFA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666193A0-6173-4AE2-94C9-6DCB2578BB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AAAB598D-3798-46B4-B9A6-E653190C4EC4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18F58F3A-4922-447C-8E83-320D0C9172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3" name="Straight Connector 282">
                  <a:extLst>
                    <a:ext uri="{FF2B5EF4-FFF2-40B4-BE49-F238E27FC236}">
                      <a16:creationId xmlns:a16="http://schemas.microsoft.com/office/drawing/2014/main" id="{E5577906-CB83-4771-B47C-83AF5713E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4" name="Straight Connector 283">
                  <a:extLst>
                    <a:ext uri="{FF2B5EF4-FFF2-40B4-BE49-F238E27FC236}">
                      <a16:creationId xmlns:a16="http://schemas.microsoft.com/office/drawing/2014/main" id="{B03ADED3-AC0C-48EE-AA9D-42DC161F3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5" name="Straight Connector 284">
                  <a:extLst>
                    <a:ext uri="{FF2B5EF4-FFF2-40B4-BE49-F238E27FC236}">
                      <a16:creationId xmlns:a16="http://schemas.microsoft.com/office/drawing/2014/main" id="{77EB7693-F649-4345-AA66-B04FC3C57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6" name="Straight Connector 285">
                  <a:extLst>
                    <a:ext uri="{FF2B5EF4-FFF2-40B4-BE49-F238E27FC236}">
                      <a16:creationId xmlns:a16="http://schemas.microsoft.com/office/drawing/2014/main" id="{8CEDDB6B-702E-4ED8-A278-96DBAA6AE5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88631178-BD50-454B-8F91-BEADCD393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8" name="Straight Connector 287">
                  <a:extLst>
                    <a:ext uri="{FF2B5EF4-FFF2-40B4-BE49-F238E27FC236}">
                      <a16:creationId xmlns:a16="http://schemas.microsoft.com/office/drawing/2014/main" id="{5A575035-AFD2-4731-8091-815734FAB0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9" name="Straight Connector 288">
                  <a:extLst>
                    <a:ext uri="{FF2B5EF4-FFF2-40B4-BE49-F238E27FC236}">
                      <a16:creationId xmlns:a16="http://schemas.microsoft.com/office/drawing/2014/main" id="{70643043-A9C0-4C14-8F96-F557269B9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90" name="Arc 289">
                  <a:extLst>
                    <a:ext uri="{FF2B5EF4-FFF2-40B4-BE49-F238E27FC236}">
                      <a16:creationId xmlns:a16="http://schemas.microsoft.com/office/drawing/2014/main" id="{79B17A14-B4B3-4AF3-8604-DCC2F22C801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Arc 290">
                  <a:extLst>
                    <a:ext uri="{FF2B5EF4-FFF2-40B4-BE49-F238E27FC236}">
                      <a16:creationId xmlns:a16="http://schemas.microsoft.com/office/drawing/2014/main" id="{E243C842-2807-4D8D-846B-0F6B7AB023D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Arc 291">
                  <a:extLst>
                    <a:ext uri="{FF2B5EF4-FFF2-40B4-BE49-F238E27FC236}">
                      <a16:creationId xmlns:a16="http://schemas.microsoft.com/office/drawing/2014/main" id="{65CF3DB0-98ED-48B6-B96C-A0E512092B0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Arc 292">
                  <a:extLst>
                    <a:ext uri="{FF2B5EF4-FFF2-40B4-BE49-F238E27FC236}">
                      <a16:creationId xmlns:a16="http://schemas.microsoft.com/office/drawing/2014/main" id="{1AF552A2-FA7C-46C1-BA46-4AA6BF9CC5F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45C20DA4-11F3-4942-BBDE-5D61292D3552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8" name="Arc 277">
                  <a:extLst>
                    <a:ext uri="{FF2B5EF4-FFF2-40B4-BE49-F238E27FC236}">
                      <a16:creationId xmlns:a16="http://schemas.microsoft.com/office/drawing/2014/main" id="{12DA918B-9230-4FFB-AE1B-BB86DB0CDB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Arc 278">
                  <a:extLst>
                    <a:ext uri="{FF2B5EF4-FFF2-40B4-BE49-F238E27FC236}">
                      <a16:creationId xmlns:a16="http://schemas.microsoft.com/office/drawing/2014/main" id="{5E5EBD95-2039-4AEE-8991-F46D353E74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Arc 279">
                  <a:extLst>
                    <a:ext uri="{FF2B5EF4-FFF2-40B4-BE49-F238E27FC236}">
                      <a16:creationId xmlns:a16="http://schemas.microsoft.com/office/drawing/2014/main" id="{67D7685A-938A-43E2-A70C-9ACF9ABB5C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Arc 280">
                  <a:extLst>
                    <a:ext uri="{FF2B5EF4-FFF2-40B4-BE49-F238E27FC236}">
                      <a16:creationId xmlns:a16="http://schemas.microsoft.com/office/drawing/2014/main" id="{444176AF-316C-4996-B736-CE3C48B66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4A9AC76D-AC7B-41EF-9597-599DD6F140B7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A638F58E-300C-4453-8758-0B617E4F5D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6AE0B0BD-1D7A-4F29-A8AB-D1312E25D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88DCEA2B-6AAD-4093-8394-0478129D2FEF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4" name="Arc 273">
                  <a:extLst>
                    <a:ext uri="{FF2B5EF4-FFF2-40B4-BE49-F238E27FC236}">
                      <a16:creationId xmlns:a16="http://schemas.microsoft.com/office/drawing/2014/main" id="{722E0ED6-1588-42F2-9B0F-00ACAF2A91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Arc 274">
                  <a:extLst>
                    <a:ext uri="{FF2B5EF4-FFF2-40B4-BE49-F238E27FC236}">
                      <a16:creationId xmlns:a16="http://schemas.microsoft.com/office/drawing/2014/main" id="{1085A13F-F089-4037-B425-D88160144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Arc 275">
                  <a:extLst>
                    <a:ext uri="{FF2B5EF4-FFF2-40B4-BE49-F238E27FC236}">
                      <a16:creationId xmlns:a16="http://schemas.microsoft.com/office/drawing/2014/main" id="{7A2DB541-6633-4DA1-8DDC-07A3684080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Arc 276">
                  <a:extLst>
                    <a:ext uri="{FF2B5EF4-FFF2-40B4-BE49-F238E27FC236}">
                      <a16:creationId xmlns:a16="http://schemas.microsoft.com/office/drawing/2014/main" id="{4C9F3E11-F7CE-4CDD-A4ED-E41D579AA3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7411764C-7BD6-44BC-8BFF-5512F737BBBE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68F433C2-0716-446C-854F-15ED06EBC3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1D241F3E-18DC-4F12-B710-5AC129CB82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C3176CD9-02AF-4ABE-8131-BA6765479A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23B13F05-4754-4A38-A4FC-7579F945FA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DBEAD020-CFB2-4CB2-857E-3A33546EAC45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0" name="Arc 269">
                  <a:extLst>
                    <a:ext uri="{FF2B5EF4-FFF2-40B4-BE49-F238E27FC236}">
                      <a16:creationId xmlns:a16="http://schemas.microsoft.com/office/drawing/2014/main" id="{01FEAC02-21C7-4991-895E-A63AE8FFFC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Arc 270">
                  <a:extLst>
                    <a:ext uri="{FF2B5EF4-FFF2-40B4-BE49-F238E27FC236}">
                      <a16:creationId xmlns:a16="http://schemas.microsoft.com/office/drawing/2014/main" id="{54796844-7004-4CC4-BAA7-BC5A66375A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Arc 271">
                  <a:extLst>
                    <a:ext uri="{FF2B5EF4-FFF2-40B4-BE49-F238E27FC236}">
                      <a16:creationId xmlns:a16="http://schemas.microsoft.com/office/drawing/2014/main" id="{5AAB779F-A8D2-4E1F-976D-677ED7ECFE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Arc 272">
                  <a:extLst>
                    <a:ext uri="{FF2B5EF4-FFF2-40B4-BE49-F238E27FC236}">
                      <a16:creationId xmlns:a16="http://schemas.microsoft.com/office/drawing/2014/main" id="{2A6B4833-26ED-4375-85D8-E00E3B953D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E6609289-F8DA-4E92-A68F-A77F3C5AE43B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AD9DA5F7-3EEF-4540-91EE-B688E16E1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E1D0658C-B59B-40C7-9505-F01564ED7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38" name="Group 237">
                <a:extLst>
                  <a:ext uri="{FF2B5EF4-FFF2-40B4-BE49-F238E27FC236}">
                    <a16:creationId xmlns:a16="http://schemas.microsoft.com/office/drawing/2014/main" id="{7984C054-C34B-4C33-A940-FE089207CEB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66" name="Arc 265">
                  <a:extLst>
                    <a:ext uri="{FF2B5EF4-FFF2-40B4-BE49-F238E27FC236}">
                      <a16:creationId xmlns:a16="http://schemas.microsoft.com/office/drawing/2014/main" id="{E292D2FC-078A-48A0-8845-446730FC6F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Arc 266">
                  <a:extLst>
                    <a:ext uri="{FF2B5EF4-FFF2-40B4-BE49-F238E27FC236}">
                      <a16:creationId xmlns:a16="http://schemas.microsoft.com/office/drawing/2014/main" id="{FA90482D-1F1D-4CFA-AAB7-F6594C0756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Arc 267">
                  <a:extLst>
                    <a:ext uri="{FF2B5EF4-FFF2-40B4-BE49-F238E27FC236}">
                      <a16:creationId xmlns:a16="http://schemas.microsoft.com/office/drawing/2014/main" id="{6A8FE5AF-80A6-423D-AEC3-5DA0EA40DA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Arc 268">
                  <a:extLst>
                    <a:ext uri="{FF2B5EF4-FFF2-40B4-BE49-F238E27FC236}">
                      <a16:creationId xmlns:a16="http://schemas.microsoft.com/office/drawing/2014/main" id="{45D48869-3CF9-437C-80DC-05CE7D7E2B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2FCB7F22-DDDE-4EC8-ADA2-A49111CBB40C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D284D1D2-F5A5-4549-A5F8-DE310D23B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39BE3B52-A559-4FF5-B8CD-C5F58AC2D9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42" name="Group 241">
                <a:extLst>
                  <a:ext uri="{FF2B5EF4-FFF2-40B4-BE49-F238E27FC236}">
                    <a16:creationId xmlns:a16="http://schemas.microsoft.com/office/drawing/2014/main" id="{7E9CFCF3-6541-46B1-AAD2-E5766BB9653B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A5664446-8C2A-489E-96D2-199603BD4E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0" name="Straight Connector 259">
                  <a:extLst>
                    <a:ext uri="{FF2B5EF4-FFF2-40B4-BE49-F238E27FC236}">
                      <a16:creationId xmlns:a16="http://schemas.microsoft.com/office/drawing/2014/main" id="{C6472043-24CF-4692-9AFB-6B1BC9625A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93AF6DFD-4D09-4ABE-BC52-73A18C00BB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0D61058B-A2B7-4B20-A00C-198CB45AE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A84ECE50-57CD-4C2A-883D-95616195E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E0C460BF-3F64-4C65-BC13-15F2569112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91FC2F2-CCFB-4CAF-B588-1DF0F91395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FA824777-623D-45CD-84C3-CA78733E7E83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5755D96-5BCC-4C7C-B859-BD153DF113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87B9DC97-9EBA-4112-887C-601815DF1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6F5F78B4-BDB1-4580-8957-3714443DA4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5" name="Straight Connector 254">
                  <a:extLst>
                    <a:ext uri="{FF2B5EF4-FFF2-40B4-BE49-F238E27FC236}">
                      <a16:creationId xmlns:a16="http://schemas.microsoft.com/office/drawing/2014/main" id="{ADEF971F-6398-4D10-94EE-5B75994BF8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56C0362F-0561-43D3-938D-7DE9ED1944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AE9C1FFC-D38D-4FE8-AB2C-16FDEE8E53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C8EFC3D6-410E-415D-95C6-EC5E993B5F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A970A0B-18EA-43C3-9B2B-D186FF5A6EE1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D007F2E2-B969-4604-97DD-F894BA835871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EE09D406-E68E-4AE5-AAD1-1B6810D04335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57194DF9-C2A8-4C8F-85F5-1A49646A5AE4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7DE8E734-0C8D-418C-838E-ADB1B80334A4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2D59F398-F526-44E7-B4F2-566FC2690FD3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D4BAE5F8-871B-4D0D-A1D4-AB413388B491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66B0BEC2-661A-4263-9EE1-B5A460E8DA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84720913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/>
              <p:nvPr/>
            </p:nvSpPr>
            <p:spPr>
              <a:xfrm>
                <a:off x="4478215" y="1093109"/>
                <a:ext cx="4525108" cy="371685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</a:t>
                </a:r>
              </a:p>
              <a:p>
                <a:pPr lvl="0"/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Compared to the 3-phase u</a:t>
                </a:r>
                <a:r>
                  <a:rPr lang="en-US" sz="1400" dirty="0" err="1">
                    <a:solidFill>
                      <a:srgbClr val="000000"/>
                    </a:solidFill>
                    <a:latin typeface="Times" charset="0"/>
                  </a:rPr>
                  <a:t>ngrounded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wye-delta step-down transformer</a:t>
                </a:r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the equation,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also applies</a:t>
                </a:r>
                <a:r>
                  <a:rPr kumimoji="0" lang="en-US" sz="1400" i="0" u="none" strike="noStrike" kern="120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to a 3-phase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ungrounded wye-delta step-up </a:t>
                </a:r>
                <a:r>
                  <a:rPr kumimoji="0" lang="en-US" sz="1400" i="0" u="none" strike="noStrike" kern="120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transformer.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The only difference exists in the formation of matrix </a:t>
                </a:r>
                <a14:m>
                  <m:oMath xmlns:m="http://schemas.openxmlformats.org/officeDocument/2006/math"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due to a different connection of delta winding, and the values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. Specifically, according to the figure on the left, we have</a:t>
                </a: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+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𝑤𝑏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kumimoji="0" lang="en-US" sz="11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215" y="1093109"/>
                <a:ext cx="4525108" cy="3716851"/>
              </a:xfrm>
              <a:prstGeom prst="rect">
                <a:avLst/>
              </a:prstGeom>
              <a:blipFill>
                <a:blip r:embed="rId3"/>
                <a:stretch>
                  <a:fillRect l="-404" t="-164" r="-9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25" name="Group 624">
            <a:extLst>
              <a:ext uri="{FF2B5EF4-FFF2-40B4-BE49-F238E27FC236}">
                <a16:creationId xmlns:a16="http://schemas.microsoft.com/office/drawing/2014/main" id="{D94BAAE3-AF1A-4B9A-9373-B8B4F8762898}"/>
              </a:ext>
            </a:extLst>
          </p:cNvPr>
          <p:cNvGrpSpPr/>
          <p:nvPr/>
        </p:nvGrpSpPr>
        <p:grpSpPr>
          <a:xfrm>
            <a:off x="59066" y="1097280"/>
            <a:ext cx="4085839" cy="5033176"/>
            <a:chOff x="4771390" y="915760"/>
            <a:chExt cx="4109035" cy="5125016"/>
          </a:xfrm>
        </p:grpSpPr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1D49201B-7504-40AE-B4E8-134F69229A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3987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7" name="Oval 626">
              <a:extLst>
                <a:ext uri="{FF2B5EF4-FFF2-40B4-BE49-F238E27FC236}">
                  <a16:creationId xmlns:a16="http://schemas.microsoft.com/office/drawing/2014/main" id="{9871C107-7582-4DF7-A377-D1D0FC4F354E}"/>
                </a:ext>
              </a:extLst>
            </p:cNvPr>
            <p:cNvSpPr/>
            <p:nvPr/>
          </p:nvSpPr>
          <p:spPr bwMode="auto">
            <a:xfrm>
              <a:off x="49134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8" name="Straight Arrow Connector 627">
              <a:extLst>
                <a:ext uri="{FF2B5EF4-FFF2-40B4-BE49-F238E27FC236}">
                  <a16:creationId xmlns:a16="http://schemas.microsoft.com/office/drawing/2014/main" id="{8277BCC9-C2DC-4135-A892-AFC9D573D498}"/>
                </a:ext>
              </a:extLst>
            </p:cNvPr>
            <p:cNvCxnSpPr/>
            <p:nvPr/>
          </p:nvCxnSpPr>
          <p:spPr bwMode="auto">
            <a:xfrm>
              <a:off x="47750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9" name="TextBox 628">
                  <a:extLst>
                    <a:ext uri="{FF2B5EF4-FFF2-40B4-BE49-F238E27FC236}">
                      <a16:creationId xmlns:a16="http://schemas.microsoft.com/office/drawing/2014/main" id="{23C1320D-B3D9-49C4-9714-D9CE4867DCAB}"/>
                    </a:ext>
                  </a:extLst>
                </p:cNvPr>
                <p:cNvSpPr txBox="1"/>
                <p:nvPr/>
              </p:nvSpPr>
              <p:spPr>
                <a:xfrm>
                  <a:off x="4795963" y="1563189"/>
                  <a:ext cx="11626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29" name="TextBox 628">
                  <a:extLst>
                    <a:ext uri="{FF2B5EF4-FFF2-40B4-BE49-F238E27FC236}">
                      <a16:creationId xmlns:a16="http://schemas.microsoft.com/office/drawing/2014/main" id="{23C1320D-B3D9-49C4-9714-D9CE4867DC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563189"/>
                  <a:ext cx="116265" cy="139086"/>
                </a:xfrm>
                <a:prstGeom prst="rect">
                  <a:avLst/>
                </a:prstGeom>
                <a:blipFill>
                  <a:blip r:embed="rId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1" name="TextBox 630">
                  <a:extLst>
                    <a:ext uri="{FF2B5EF4-FFF2-40B4-BE49-F238E27FC236}">
                      <a16:creationId xmlns:a16="http://schemas.microsoft.com/office/drawing/2014/main" id="{E374A785-B792-46CE-AC3E-C4B3AA1EEA83}"/>
                    </a:ext>
                  </a:extLst>
                </p:cNvPr>
                <p:cNvSpPr txBox="1"/>
                <p:nvPr/>
              </p:nvSpPr>
              <p:spPr>
                <a:xfrm>
                  <a:off x="4775692" y="1320427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1" name="TextBox 630">
                  <a:extLst>
                    <a:ext uri="{FF2B5EF4-FFF2-40B4-BE49-F238E27FC236}">
                      <a16:creationId xmlns:a16="http://schemas.microsoft.com/office/drawing/2014/main" id="{E374A785-B792-46CE-AC3E-C4B3AA1EEA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320427"/>
                  <a:ext cx="93502" cy="139086"/>
                </a:xfrm>
                <a:prstGeom prst="rect">
                  <a:avLst/>
                </a:prstGeom>
                <a:blipFill>
                  <a:blip r:embed="rId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647DC6A5-F5A3-482E-9906-FC56B94DA95C}"/>
                    </a:ext>
                  </a:extLst>
                </p:cNvPr>
                <p:cNvSpPr txBox="1"/>
                <p:nvPr/>
              </p:nvSpPr>
              <p:spPr>
                <a:xfrm>
                  <a:off x="4871925" y="1168218"/>
                  <a:ext cx="136641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647DC6A5-F5A3-482E-9906-FC56B94DA9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168218"/>
                  <a:ext cx="136641" cy="139086"/>
                </a:xfrm>
                <a:prstGeom prst="rect">
                  <a:avLst/>
                </a:prstGeom>
                <a:blipFill>
                  <a:blip r:embed="rId6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3" name="Straight Connector 632">
              <a:extLst>
                <a:ext uri="{FF2B5EF4-FFF2-40B4-BE49-F238E27FC236}">
                  <a16:creationId xmlns:a16="http://schemas.microsoft.com/office/drawing/2014/main" id="{0E176D13-4028-4D47-BE14-F345B03048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292001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18EAFDFD-F2EF-412D-9B41-B7B9B89D57E7}"/>
                </a:ext>
              </a:extLst>
            </p:cNvPr>
            <p:cNvSpPr/>
            <p:nvPr/>
          </p:nvSpPr>
          <p:spPr bwMode="auto">
            <a:xfrm>
              <a:off x="4910571" y="289398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6" name="Straight Arrow Connector 635">
              <a:extLst>
                <a:ext uri="{FF2B5EF4-FFF2-40B4-BE49-F238E27FC236}">
                  <a16:creationId xmlns:a16="http://schemas.microsoft.com/office/drawing/2014/main" id="{8BAC77CA-C9DA-4B6E-B936-3C071DF3CA18}"/>
                </a:ext>
              </a:extLst>
            </p:cNvPr>
            <p:cNvCxnSpPr/>
            <p:nvPr/>
          </p:nvCxnSpPr>
          <p:spPr bwMode="auto">
            <a:xfrm>
              <a:off x="4772112" y="305449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7" name="TextBox 636">
                  <a:extLst>
                    <a:ext uri="{FF2B5EF4-FFF2-40B4-BE49-F238E27FC236}">
                      <a16:creationId xmlns:a16="http://schemas.microsoft.com/office/drawing/2014/main" id="{979CCDC0-090E-46C6-8794-ABDD08AB04A8}"/>
                    </a:ext>
                  </a:extLst>
                </p:cNvPr>
                <p:cNvSpPr txBox="1"/>
                <p:nvPr/>
              </p:nvSpPr>
              <p:spPr>
                <a:xfrm>
                  <a:off x="4793076" y="3084458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7" name="TextBox 636">
                  <a:extLst>
                    <a:ext uri="{FF2B5EF4-FFF2-40B4-BE49-F238E27FC236}">
                      <a16:creationId xmlns:a16="http://schemas.microsoft.com/office/drawing/2014/main" id="{979CCDC0-090E-46C6-8794-ABDD08AB04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084458"/>
                  <a:ext cx="118973" cy="139086"/>
                </a:xfrm>
                <a:prstGeom prst="rect">
                  <a:avLst/>
                </a:prstGeom>
                <a:blipFill>
                  <a:blip r:embed="rId7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8" name="TextBox 637">
                  <a:extLst>
                    <a:ext uri="{FF2B5EF4-FFF2-40B4-BE49-F238E27FC236}">
                      <a16:creationId xmlns:a16="http://schemas.microsoft.com/office/drawing/2014/main" id="{C9B61248-7B87-44C9-8A73-BFDC26A366F5}"/>
                    </a:ext>
                  </a:extLst>
                </p:cNvPr>
                <p:cNvSpPr txBox="1"/>
                <p:nvPr/>
              </p:nvSpPr>
              <p:spPr>
                <a:xfrm>
                  <a:off x="4772804" y="2841697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8" name="TextBox 637">
                  <a:extLst>
                    <a:ext uri="{FF2B5EF4-FFF2-40B4-BE49-F238E27FC236}">
                      <a16:creationId xmlns:a16="http://schemas.microsoft.com/office/drawing/2014/main" id="{C9B61248-7B87-44C9-8A73-BFDC26A366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841697"/>
                  <a:ext cx="93502" cy="139086"/>
                </a:xfrm>
                <a:prstGeom prst="rect">
                  <a:avLst/>
                </a:prstGeom>
                <a:blipFill>
                  <a:blip r:embed="rId8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9" name="TextBox 638">
                  <a:extLst>
                    <a:ext uri="{FF2B5EF4-FFF2-40B4-BE49-F238E27FC236}">
                      <a16:creationId xmlns:a16="http://schemas.microsoft.com/office/drawing/2014/main" id="{F67B8821-3635-4EB9-98DE-2243794DB7FB}"/>
                    </a:ext>
                  </a:extLst>
                </p:cNvPr>
                <p:cNvSpPr txBox="1"/>
                <p:nvPr/>
              </p:nvSpPr>
              <p:spPr>
                <a:xfrm>
                  <a:off x="4869037" y="2689489"/>
                  <a:ext cx="1393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9" name="TextBox 638">
                  <a:extLst>
                    <a:ext uri="{FF2B5EF4-FFF2-40B4-BE49-F238E27FC236}">
                      <a16:creationId xmlns:a16="http://schemas.microsoft.com/office/drawing/2014/main" id="{F67B8821-3635-4EB9-98DE-2243794DB7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689489"/>
                  <a:ext cx="139350" cy="139086"/>
                </a:xfrm>
                <a:prstGeom prst="rect">
                  <a:avLst/>
                </a:prstGeom>
                <a:blipFill>
                  <a:blip r:embed="rId9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51250278-90E2-488B-9C57-0C40B90FA1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43462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E5C58590-CE52-4A44-9736-F64FD6991B06}"/>
                </a:ext>
              </a:extLst>
            </p:cNvPr>
            <p:cNvSpPr/>
            <p:nvPr/>
          </p:nvSpPr>
          <p:spPr bwMode="auto">
            <a:xfrm>
              <a:off x="4909849" y="44085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2" name="Straight Arrow Connector 641">
              <a:extLst>
                <a:ext uri="{FF2B5EF4-FFF2-40B4-BE49-F238E27FC236}">
                  <a16:creationId xmlns:a16="http://schemas.microsoft.com/office/drawing/2014/main" id="{C58E3027-B7D9-4470-881B-644042B7EF7B}"/>
                </a:ext>
              </a:extLst>
            </p:cNvPr>
            <p:cNvCxnSpPr/>
            <p:nvPr/>
          </p:nvCxnSpPr>
          <p:spPr bwMode="auto">
            <a:xfrm>
              <a:off x="4771390" y="456911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2C04EB41-00B8-437A-B4EB-3B09D55B350E}"/>
                    </a:ext>
                  </a:extLst>
                </p:cNvPr>
                <p:cNvSpPr txBox="1"/>
                <p:nvPr/>
              </p:nvSpPr>
              <p:spPr>
                <a:xfrm>
                  <a:off x="4792354" y="4599071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2C04EB41-00B8-437A-B4EB-3B09D55B35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599071"/>
                  <a:ext cx="118973" cy="139086"/>
                </a:xfrm>
                <a:prstGeom prst="rect">
                  <a:avLst/>
                </a:prstGeom>
                <a:blipFill>
                  <a:blip r:embed="rId10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31FBC55F-25B2-4C01-8B8C-698CA2DEF84F}"/>
                    </a:ext>
                  </a:extLst>
                </p:cNvPr>
                <p:cNvSpPr txBox="1"/>
                <p:nvPr/>
              </p:nvSpPr>
              <p:spPr>
                <a:xfrm>
                  <a:off x="4772082" y="4356309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31FBC55F-25B2-4C01-8B8C-698CA2DEF8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356309"/>
                  <a:ext cx="93502" cy="139086"/>
                </a:xfrm>
                <a:prstGeom prst="rect">
                  <a:avLst/>
                </a:prstGeom>
                <a:blipFill>
                  <a:blip r:embed="rId11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5" name="TextBox 644">
                  <a:extLst>
                    <a:ext uri="{FF2B5EF4-FFF2-40B4-BE49-F238E27FC236}">
                      <a16:creationId xmlns:a16="http://schemas.microsoft.com/office/drawing/2014/main" id="{3389AEC7-8B24-4570-8B4B-48C44F6798B7}"/>
                    </a:ext>
                  </a:extLst>
                </p:cNvPr>
                <p:cNvSpPr txBox="1"/>
                <p:nvPr/>
              </p:nvSpPr>
              <p:spPr>
                <a:xfrm>
                  <a:off x="4868315" y="4204101"/>
                  <a:ext cx="1393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5" name="TextBox 644">
                  <a:extLst>
                    <a:ext uri="{FF2B5EF4-FFF2-40B4-BE49-F238E27FC236}">
                      <a16:creationId xmlns:a16="http://schemas.microsoft.com/office/drawing/2014/main" id="{3389AEC7-8B24-4570-8B4B-48C44F6798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204101"/>
                  <a:ext cx="139350" cy="139086"/>
                </a:xfrm>
                <a:prstGeom prst="rect">
                  <a:avLst/>
                </a:prstGeom>
                <a:blipFill>
                  <a:blip r:embed="rId12"/>
                  <a:stretch>
                    <a:fillRect l="-17391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74C4E0CC-E9B7-46BC-9197-8A861333FC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7" name="Straight Connector 646">
              <a:extLst>
                <a:ext uri="{FF2B5EF4-FFF2-40B4-BE49-F238E27FC236}">
                  <a16:creationId xmlns:a16="http://schemas.microsoft.com/office/drawing/2014/main" id="{46A3CDCA-D87E-407F-AF9F-B483815D0C8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3751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8" name="Arc 647">
              <a:extLst>
                <a:ext uri="{FF2B5EF4-FFF2-40B4-BE49-F238E27FC236}">
                  <a16:creationId xmlns:a16="http://schemas.microsoft.com/office/drawing/2014/main" id="{E44CB33B-AC55-4EDB-B851-6EDE5984815D}"/>
                </a:ext>
              </a:extLst>
            </p:cNvPr>
            <p:cNvSpPr/>
            <p:nvPr/>
          </p:nvSpPr>
          <p:spPr bwMode="auto">
            <a:xfrm rot="5400000" flipH="1">
              <a:off x="5124021" y="28844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8E12A11E-77D9-48FC-BEC0-6264CD000E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295017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9B0237BA-5B94-44A1-BA7A-003AE3DE73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CB897EE9-EC4E-4A78-AE28-62A704181D3E}"/>
                </a:ext>
              </a:extLst>
            </p:cNvPr>
            <p:cNvSpPr/>
            <p:nvPr/>
          </p:nvSpPr>
          <p:spPr bwMode="auto">
            <a:xfrm rot="5400000" flipH="1">
              <a:off x="5124021" y="440053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56520D17-55B2-4146-81D9-7E1EA9B9815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46848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B75D7E39-02AA-4253-8600-7EEF9BEE26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Oval 653">
              <a:extLst>
                <a:ext uri="{FF2B5EF4-FFF2-40B4-BE49-F238E27FC236}">
                  <a16:creationId xmlns:a16="http://schemas.microsoft.com/office/drawing/2014/main" id="{D1FBD522-7800-4337-B990-9C2F74510D25}"/>
                </a:ext>
              </a:extLst>
            </p:cNvPr>
            <p:cNvSpPr/>
            <p:nvPr/>
          </p:nvSpPr>
          <p:spPr bwMode="auto">
            <a:xfrm>
              <a:off x="4916346" y="534977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Arrow Connector 654">
              <a:extLst>
                <a:ext uri="{FF2B5EF4-FFF2-40B4-BE49-F238E27FC236}">
                  <a16:creationId xmlns:a16="http://schemas.microsoft.com/office/drawing/2014/main" id="{A8A31F76-4E1F-49A6-B230-74109776738B}"/>
                </a:ext>
              </a:extLst>
            </p:cNvPr>
            <p:cNvCxnSpPr/>
            <p:nvPr/>
          </p:nvCxnSpPr>
          <p:spPr bwMode="auto">
            <a:xfrm>
              <a:off x="4780053" y="551028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6" name="TextBox 655">
                  <a:extLst>
                    <a:ext uri="{FF2B5EF4-FFF2-40B4-BE49-F238E27FC236}">
                      <a16:creationId xmlns:a16="http://schemas.microsoft.com/office/drawing/2014/main" id="{0C9710C0-80F4-4AAF-993D-6EDA32BC7A71}"/>
                    </a:ext>
                  </a:extLst>
                </p:cNvPr>
                <p:cNvSpPr txBox="1"/>
                <p:nvPr/>
              </p:nvSpPr>
              <p:spPr>
                <a:xfrm>
                  <a:off x="4801016" y="5540244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6" name="TextBox 655">
                  <a:extLst>
                    <a:ext uri="{FF2B5EF4-FFF2-40B4-BE49-F238E27FC236}">
                      <a16:creationId xmlns:a16="http://schemas.microsoft.com/office/drawing/2014/main" id="{0C9710C0-80F4-4AAF-993D-6EDA32BC7A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016" y="5540244"/>
                  <a:ext cx="118973" cy="139086"/>
                </a:xfrm>
                <a:prstGeom prst="rect">
                  <a:avLst/>
                </a:prstGeom>
                <a:blipFill>
                  <a:blip r:embed="rId13"/>
                  <a:stretch>
                    <a:fillRect l="-26316" r="-10526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7" name="TextBox 656">
                  <a:extLst>
                    <a:ext uri="{FF2B5EF4-FFF2-40B4-BE49-F238E27FC236}">
                      <a16:creationId xmlns:a16="http://schemas.microsoft.com/office/drawing/2014/main" id="{3A660778-96C1-4A9F-8714-099FDC3FEA43}"/>
                    </a:ext>
                  </a:extLst>
                </p:cNvPr>
                <p:cNvSpPr txBox="1"/>
                <p:nvPr/>
              </p:nvSpPr>
              <p:spPr>
                <a:xfrm>
                  <a:off x="4780745" y="5297484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7" name="TextBox 656">
                  <a:extLst>
                    <a:ext uri="{FF2B5EF4-FFF2-40B4-BE49-F238E27FC236}">
                      <a16:creationId xmlns:a16="http://schemas.microsoft.com/office/drawing/2014/main" id="{3A660778-96C1-4A9F-8714-099FDC3FEA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0745" y="5297484"/>
                  <a:ext cx="93502" cy="139086"/>
                </a:xfrm>
                <a:prstGeom prst="rect">
                  <a:avLst/>
                </a:prstGeom>
                <a:blipFill>
                  <a:blip r:embed="rId14"/>
                  <a:stretch>
                    <a:fillRect l="-33333" r="-33333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B0DCACCF-7C31-4B9D-A987-F6DB7D4BED1A}"/>
                    </a:ext>
                  </a:extLst>
                </p:cNvPr>
                <p:cNvSpPr txBox="1"/>
                <p:nvPr/>
              </p:nvSpPr>
              <p:spPr>
                <a:xfrm>
                  <a:off x="4876978" y="5145276"/>
                  <a:ext cx="13438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B0DCACCF-7C31-4B9D-A987-F6DB7D4BED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6978" y="5145276"/>
                  <a:ext cx="134385" cy="139086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F5487707-CFC4-4F13-9F21-B5E9CA93846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0433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F5487707-CFC4-4F13-9F21-B5E9CA9384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04335" cy="139086"/>
                </a:xfrm>
                <a:prstGeom prst="rect">
                  <a:avLst/>
                </a:prstGeom>
                <a:blipFill>
                  <a:blip r:embed="rId16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136BEE6C-CF95-4700-916A-5AA13AFED52E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4244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136BEE6C-CF95-4700-916A-5AA13AFED5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42445" cy="139086"/>
                </a:xfrm>
                <a:prstGeom prst="rect">
                  <a:avLst/>
                </a:prstGeom>
                <a:blipFill>
                  <a:blip r:embed="rId17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D7257915-24B6-423A-B09B-F507477A9C91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37544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D7257915-24B6-423A-B09B-F507477A9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37544" cy="139086"/>
                </a:xfrm>
                <a:prstGeom prst="rect">
                  <a:avLst/>
                </a:prstGeom>
                <a:blipFill>
                  <a:blip r:embed="rId18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78F39A34-4914-427D-8590-E2ABED5E02D6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73268" cy="1399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78F39A34-4914-427D-8590-E2ABED5E02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73268" cy="139925"/>
                </a:xfrm>
                <a:prstGeom prst="rect">
                  <a:avLst/>
                </a:prstGeom>
                <a:blipFill>
                  <a:blip r:embed="rId19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3B38FCF9-8583-4E67-A453-A6F756F90AC8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0788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3B38FCF9-8583-4E67-A453-A6F756F90A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07882" cy="139086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3A7AD33-3629-443A-AB6D-1A07375F2B87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5128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3A7AD33-3629-443A-AB6D-1A07375F2B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51280" cy="139086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1BAF95C-0FDE-4AD9-8FB1-D8CFCD300DB0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43348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1BAF95C-0FDE-4AD9-8FB1-D8CFCD300D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43348" cy="139086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FACBB06D-F03A-4E06-80C1-FA39747A0611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183779" cy="1399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FACBB06D-F03A-4E06-80C1-FA39747A06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183779" cy="139925"/>
                </a:xfrm>
                <a:prstGeom prst="rect">
                  <a:avLst/>
                </a:prstGeom>
                <a:blipFill>
                  <a:blip r:embed="rId23"/>
                  <a:stretch>
                    <a:fillRect l="-16667" r="-3333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87AE463C-4EAB-49A1-B6A9-AB8B98EB4797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0343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87AE463C-4EAB-49A1-B6A9-AB8B98EB47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03433" cy="139086"/>
                </a:xfrm>
                <a:prstGeom prst="rect">
                  <a:avLst/>
                </a:prstGeom>
                <a:blipFill>
                  <a:blip r:embed="rId24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ED9AA04B-D3A7-4A59-9DDE-02E08663332C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4631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ED9AA04B-D3A7-4A59-9DDE-02E0866333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46315" cy="139086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8BD3A3F2-E473-4661-BBF2-9AEB935D72B1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4057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8BD3A3F2-E473-4661-BBF2-9AEB935D72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40576" cy="139086"/>
                </a:xfrm>
                <a:prstGeom prst="rect">
                  <a:avLst/>
                </a:prstGeom>
                <a:blipFill>
                  <a:blip r:embed="rId26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319E3FE8-D98C-488B-AFDE-1F3E3D627D76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81524" cy="14082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319E3FE8-D98C-488B-AFDE-1F3E3D627D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81524" cy="140826"/>
                </a:xfrm>
                <a:prstGeom prst="rect">
                  <a:avLst/>
                </a:prstGeom>
                <a:blipFill>
                  <a:blip r:embed="rId27"/>
                  <a:stretch>
                    <a:fillRect l="-17241" r="-3448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CAA39EC6-4958-4D76-8518-BC784E5C5EF6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96339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CAA39EC6-4958-4D76-8518-BC784E5C5E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96339" cy="139086"/>
                </a:xfrm>
                <a:prstGeom prst="rect">
                  <a:avLst/>
                </a:prstGeom>
                <a:blipFill>
                  <a:blip r:embed="rId28"/>
                  <a:stretch>
                    <a:fillRect l="-18750" r="-125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EDA28B04-3CF7-4981-B730-391099EFDC92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344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EDA28B04-3CF7-4981-B730-391099EFDC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34450" cy="139086"/>
                </a:xfrm>
                <a:prstGeom prst="rect">
                  <a:avLst/>
                </a:prstGeom>
                <a:blipFill>
                  <a:blip r:embed="rId29"/>
                  <a:stretch>
                    <a:fillRect l="-22727" r="-4545" b="-1818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ABFE26B8-C4F7-457E-8683-446DEA3B7A65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3180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ABFE26B8-C4F7-457E-8683-446DEA3B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31806" cy="139086"/>
                </a:xfrm>
                <a:prstGeom prst="rect">
                  <a:avLst/>
                </a:prstGeom>
                <a:blipFill>
                  <a:blip r:embed="rId30"/>
                  <a:stretch>
                    <a:fillRect l="-1363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0B105093-587F-40A6-A315-7915E241B699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78750" cy="14069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0B105093-587F-40A6-A315-7915E241B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78750" cy="140697"/>
                </a:xfrm>
                <a:prstGeom prst="rect">
                  <a:avLst/>
                </a:prstGeom>
                <a:blipFill>
                  <a:blip r:embed="rId31"/>
                  <a:stretch>
                    <a:fillRect l="-16667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0D9180E4-8BBE-4100-9200-31C595C54101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94468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0D9180E4-8BBE-4100-9200-31C595C541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94468" cy="139086"/>
                </a:xfrm>
                <a:prstGeom prst="rect">
                  <a:avLst/>
                </a:prstGeom>
                <a:blipFill>
                  <a:blip r:embed="rId32"/>
                  <a:stretch>
                    <a:fillRect l="-33333" r="-2666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C8E487BF-3251-45E7-BF79-1BAD8C841C08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43219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C8E487BF-3251-45E7-BF79-1BAD8C841C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43219" cy="139086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8CB86AB4-9A01-4D55-B927-D9A2C4274563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3109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8CB86AB4-9A01-4D55-B927-D9A2C42745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31096" cy="139086"/>
                </a:xfrm>
                <a:prstGeom prst="rect">
                  <a:avLst/>
                </a:prstGeom>
                <a:blipFill>
                  <a:blip r:embed="rId34"/>
                  <a:stretch>
                    <a:fillRect l="-2381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748BF623-8BD8-450B-81B5-BCC201A1D62F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75719" cy="14063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748BF623-8BD8-450B-81B5-BCC201A1D6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75719" cy="140632"/>
                </a:xfrm>
                <a:prstGeom prst="rect">
                  <a:avLst/>
                </a:prstGeom>
                <a:blipFill>
                  <a:blip r:embed="rId35"/>
                  <a:stretch>
                    <a:fillRect l="-17241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32A7970A-B9A4-43F9-8B70-DA6627E2E7C0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8589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32A7970A-B9A4-43F9-8B70-DA6627E2E7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85893" cy="139086"/>
                </a:xfrm>
                <a:prstGeom prst="rect">
                  <a:avLst/>
                </a:prstGeom>
                <a:blipFill>
                  <a:blip r:embed="rId36"/>
                  <a:stretch>
                    <a:fillRect l="-21429" r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24EA77C7-172D-411B-9502-9607561C9B72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25421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24EA77C7-172D-411B-9502-9607561C9B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25421" cy="139086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E4D35FEE-9B29-474D-AF84-08B40D732387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23357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E4D35FEE-9B29-474D-AF84-08B40D7323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23357" cy="139086"/>
                </a:xfrm>
                <a:prstGeom prst="rect">
                  <a:avLst/>
                </a:prstGeom>
                <a:blipFill>
                  <a:blip r:embed="rId38"/>
                  <a:stretch>
                    <a:fillRect l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3" name="TextBox 1002">
                  <a:extLst>
                    <a:ext uri="{FF2B5EF4-FFF2-40B4-BE49-F238E27FC236}">
                      <a16:creationId xmlns:a16="http://schemas.microsoft.com/office/drawing/2014/main" id="{B52DBA67-B2C5-4510-BFB5-5F73307676F1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71786" cy="14069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3" name="TextBox 1002">
                  <a:extLst>
                    <a:ext uri="{FF2B5EF4-FFF2-40B4-BE49-F238E27FC236}">
                      <a16:creationId xmlns:a16="http://schemas.microsoft.com/office/drawing/2014/main" id="{B52DBA67-B2C5-4510-BFB5-5F73307676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71786" cy="140697"/>
                </a:xfrm>
                <a:prstGeom prst="rect">
                  <a:avLst/>
                </a:prstGeom>
                <a:blipFill>
                  <a:blip r:embed="rId39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B28CB35-7095-49C1-A2A4-D56B4D6489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6" y="140318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400AD4C7-B701-473A-BC34-5228ACFBD4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E232B652-B303-485B-9CB0-AEB4E9ACE1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15275" y="2918317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7" name="Straight Connector 1006">
              <a:extLst>
                <a:ext uri="{FF2B5EF4-FFF2-40B4-BE49-F238E27FC236}">
                  <a16:creationId xmlns:a16="http://schemas.microsoft.com/office/drawing/2014/main" id="{8879BFC7-D22A-4100-9C9E-2B44E5C5BD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539" y="3862667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868A6581-1CC9-4C80-A1AB-9F8E3CCCC9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FEB483C4-35AA-4150-8FE7-D295C9C0F6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0880" y="537758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10" name="Group 1009">
              <a:extLst>
                <a:ext uri="{FF2B5EF4-FFF2-40B4-BE49-F238E27FC236}">
                  <a16:creationId xmlns:a16="http://schemas.microsoft.com/office/drawing/2014/main" id="{51622171-17D3-4867-A6CF-DCDD3CB30377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476512"/>
              <a:chOff x="5963587" y="800490"/>
              <a:chExt cx="2890845" cy="1583935"/>
            </a:xfrm>
          </p:grpSpPr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D06B0928-90AB-402C-8D05-0DC4A5E1AF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BDE21BF8-6D55-48EF-9CB9-0C9C0515B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8" name="Group 1237">
                <a:extLst>
                  <a:ext uri="{FF2B5EF4-FFF2-40B4-BE49-F238E27FC236}">
                    <a16:creationId xmlns:a16="http://schemas.microsoft.com/office/drawing/2014/main" id="{9759F9AC-BF3D-4F22-82E9-55C026FC105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D0C07013-CBF3-477A-891E-7613387BA7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C465BCB3-DC0E-4B04-9000-6ADC3F173B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CA18B52B-073C-40C8-A264-3DFAC6270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90C7A00B-4AAC-4813-B5A0-27C9DD9E2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AAAFCAF8-2376-4C87-A47B-FB22DC40E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63E147C7-8197-4EE9-856D-6C86926BE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653A3B0B-6FE4-4AD6-B560-AE8B4DD9ED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CBF1F759-22B2-4F53-BC71-EF6D222EA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3" name="Arc 1322">
                  <a:extLst>
                    <a:ext uri="{FF2B5EF4-FFF2-40B4-BE49-F238E27FC236}">
                      <a16:creationId xmlns:a16="http://schemas.microsoft.com/office/drawing/2014/main" id="{C9CC17D9-7FBB-4325-BDB0-F76A3C354E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4" name="Arc 1323">
                  <a:extLst>
                    <a:ext uri="{FF2B5EF4-FFF2-40B4-BE49-F238E27FC236}">
                      <a16:creationId xmlns:a16="http://schemas.microsoft.com/office/drawing/2014/main" id="{AD089BF0-BB4F-48E0-ABA1-15C87C5BC31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4B47EE34-0E24-476A-96F8-48FA3EF7DF5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7E0C16A1-8EFF-4955-BC09-F77E88AC820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9" name="Group 1238">
                <a:extLst>
                  <a:ext uri="{FF2B5EF4-FFF2-40B4-BE49-F238E27FC236}">
                    <a16:creationId xmlns:a16="http://schemas.microsoft.com/office/drawing/2014/main" id="{AE9C7D9F-CE67-419D-AA76-F96FC26A415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75F6593E-36E5-4568-99B2-3FCC66812B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D3E4715B-6676-4F71-9195-ED0CB63711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B07051D4-14D6-49FB-916A-BC9263FA7F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1A4D8C34-EB20-4377-BBAF-7FCF13BF4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0" name="Rectangle 1239">
                <a:extLst>
                  <a:ext uri="{FF2B5EF4-FFF2-40B4-BE49-F238E27FC236}">
                    <a16:creationId xmlns:a16="http://schemas.microsoft.com/office/drawing/2014/main" id="{537DB9B1-399E-49A6-A422-0D8DF56929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F082DE7E-94A5-4F7B-BD3C-68A4AE93C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C107C16E-B11C-4C22-B0EB-462FFFF0A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94CD4364-D25B-4CE4-B77C-F3E1E0818B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7FEE0031-24A6-427E-BD50-C669E6BC989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04CC533D-E8D8-4D78-8A6A-2E804EE7DD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F503E243-EF0A-4FFD-96E0-091936707C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0C1538CB-D9D1-4830-8F67-0D8613860A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E9008894-DFAA-4A81-9FE3-6C92C887D0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5686DA84-99B1-4DDA-8365-01668380DC4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714B57D0-2B32-44A6-A193-18DE743A8B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59A0616C-D5EE-46A8-B759-13E4E14AD2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9D8940ED-40B4-4870-B2F7-10D02A0902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30ECF15E-93CA-48AB-8000-3A5F8431EA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0" name="Oval 1249">
                <a:extLst>
                  <a:ext uri="{FF2B5EF4-FFF2-40B4-BE49-F238E27FC236}">
                    <a16:creationId xmlns:a16="http://schemas.microsoft.com/office/drawing/2014/main" id="{E840BC77-F22E-48C2-8464-C882DA48652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1" name="Oval 1250">
                <a:extLst>
                  <a:ext uri="{FF2B5EF4-FFF2-40B4-BE49-F238E27FC236}">
                    <a16:creationId xmlns:a16="http://schemas.microsoft.com/office/drawing/2014/main" id="{5044FD70-25FF-4E12-A5FD-E388CCCF4B2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B8DD43C9-7380-4060-B230-2A08256944C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96F24753-153E-47E6-AFB7-130D9DF678B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F95AE593-43BB-45DE-BAAF-2704927ED52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F95AE593-43BB-45DE-BAAF-2704927ED5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Arrow Connector 1254">
                <a:extLst>
                  <a:ext uri="{FF2B5EF4-FFF2-40B4-BE49-F238E27FC236}">
                    <a16:creationId xmlns:a16="http://schemas.microsoft.com/office/drawing/2014/main" id="{9B2453F5-E4FA-40E8-9C6B-B67F051EAE2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6" name="Straight Arrow Connector 1255">
                <a:extLst>
                  <a:ext uri="{FF2B5EF4-FFF2-40B4-BE49-F238E27FC236}">
                    <a16:creationId xmlns:a16="http://schemas.microsoft.com/office/drawing/2014/main" id="{F4C1D9FA-DF5B-47A5-88D0-BD45D310DAB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1BBA73DE-6CA3-4CCD-9215-5111A89A4C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7CD31F06-FB6D-4712-B5BE-A8C29F86FA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F3C8CB2-B74A-4477-9DDB-4B7FC416955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16818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F3C8CB2-B74A-4477-9DDB-4B7FC41695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16818" cy="149205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515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055D4C92-7C59-434D-A392-FC4CA66AEE0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0494" cy="1507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055D4C92-7C59-434D-A392-FC4CA66AEE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0494" cy="1507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20ADC1C1-E6DC-4EEC-8283-81B067953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4920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20ADC1C1-E6DC-4EEC-8283-81B067953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49205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20000" r="-3333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8831065-DA00-4F38-9190-A5AA2BF1FB3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60140" cy="1509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8831065-DA00-4F38-9190-A5AA2BF1FB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60140" cy="150933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42858278-3B79-40C8-89AD-7DA95B0E8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2FB6007B-8657-4A7E-B488-E369034966D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44EA4837-9DB6-4F38-B07F-DA15B20925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19B83920-626D-43F1-80FB-DC1E2BF49E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31D0EE6-2995-4CC4-AA15-527A0DA2DF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1D2B8D6F-6E94-4A80-B3CA-5D3DEAE1BE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C8EF0800-B0A1-4726-8839-412FED5CB4B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C3F1B0DB-C4D7-4A50-AC3C-9B40AA0B2E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D01325BA-22B6-4F57-AFC7-90CB0C175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4E1819A0-70B5-487A-AA07-7AE25A76F82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2EFEBA15-EFDB-441B-B6DB-5140A4BEC4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D95A41F5-EA52-4EE9-A4FD-5AD3901115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C0972655-FA0A-46DE-8397-4E6C41605B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15DB4D0-FBEF-491A-B1F1-6281106FBD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9" name="Rectangle 1268">
                <a:extLst>
                  <a:ext uri="{FF2B5EF4-FFF2-40B4-BE49-F238E27FC236}">
                    <a16:creationId xmlns:a16="http://schemas.microsoft.com/office/drawing/2014/main" id="{4F53B3EE-1605-4185-9CF9-9D44E46C58C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8E2F5ED7-4A55-4B6D-9DB6-F1FB85637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86804E4B-EBAD-4AD2-ACB0-B145771B7C5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86804E4B-EBAD-4AD2-ACB0-B145771B7C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B90DAB69-C4B8-45B1-BB3D-A34472BF98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86AD4D8B-FCAA-4B27-92E4-87A47F9169B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9DE2922-24F4-48A2-A40E-1E2CCFC35D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66DBA0E7-5758-4C79-B7F4-2DB823BFC0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FEB0D49A-DA16-43DB-96C1-AB5D4F59F7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753DA1AD-1874-43B1-8328-E446E5997E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78689ADC-42DF-434E-9B7E-13E5759CA3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68E609A7-8B1D-4C4D-8C9F-0F2397E699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78CCAEB-DC12-48A8-8F7B-A02B8B0D07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4" name="Group 1273">
                <a:extLst>
                  <a:ext uri="{FF2B5EF4-FFF2-40B4-BE49-F238E27FC236}">
                    <a16:creationId xmlns:a16="http://schemas.microsoft.com/office/drawing/2014/main" id="{5861F4BB-3E7B-4436-9A8B-6504F523FDD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C8AC5A60-3547-4FDC-A22A-457D158934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043204F0-9BA0-4B72-A8F6-2E92623A57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D1E014D3-C757-4BB5-ACDF-DF18A21305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D29336B-4596-4EB3-87DF-CDDF9DA08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14DC603-F481-41E5-B407-044E083AB4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03A3FDC0-B5DD-4F30-A66C-818A4E3228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CB8F6DC8-E740-46D7-B6AD-D6708DFC2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1FA9E332-96FE-4DE2-9262-18D6259A5DF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2492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1FA9E332-96FE-4DE2-9262-18D6259A5DF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2492" cy="190790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2857" r="-7143" b="-32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6447572-AD6C-4EB2-8BE1-E7817DA0CDC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28489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6447572-AD6C-4EB2-8BE1-E7817DA0CDC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28489" cy="163506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12D03989-D6D0-4DE8-BC77-2ECCA0FDA6C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833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12D03989-D6D0-4DE8-BC77-2ECCA0FDA6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8331" cy="163506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03DAF0EE-C3A4-4856-BF6C-0FA3EDB0280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390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03DAF0EE-C3A4-4856-BF6C-0FA3EDB028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390" cy="90953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DCBBF581-A40B-4509-8ACA-0E2B754CF2A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10595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DCBBF581-A40B-4509-8ACA-0E2B754CF2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10595" cy="909535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AD798891-B524-49F0-98A6-47CD995B721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AD798891-B524-49F0-98A6-47CD995B72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B1172E4C-F7F5-4332-86EC-AF689C6B73B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3267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B1172E4C-F7F5-4332-86EC-AF689C6B73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32673" cy="163506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2" name="Straight Arrow Connector 1281">
                <a:extLst>
                  <a:ext uri="{FF2B5EF4-FFF2-40B4-BE49-F238E27FC236}">
                    <a16:creationId xmlns:a16="http://schemas.microsoft.com/office/drawing/2014/main" id="{68147901-2B06-4D3B-AA41-75A207C0A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3" name="Straight Arrow Connector 1282">
                <a:extLst>
                  <a:ext uri="{FF2B5EF4-FFF2-40B4-BE49-F238E27FC236}">
                    <a16:creationId xmlns:a16="http://schemas.microsoft.com/office/drawing/2014/main" id="{79ADB0B8-F546-4E8D-B8DF-4B499BCCC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691D27F2-310D-4B7E-B221-6E5AD4A6F36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011" name="Group 1010">
              <a:extLst>
                <a:ext uri="{FF2B5EF4-FFF2-40B4-BE49-F238E27FC236}">
                  <a16:creationId xmlns:a16="http://schemas.microsoft.com/office/drawing/2014/main" id="{170D9F4B-6CDF-4189-8CE3-779705F75833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476512"/>
              <a:chOff x="5963587" y="800490"/>
              <a:chExt cx="2890845" cy="1583935"/>
            </a:xfrm>
          </p:grpSpPr>
          <p:cxnSp>
            <p:nvCxnSpPr>
              <p:cNvPr id="1145" name="Straight Connector 1144">
                <a:extLst>
                  <a:ext uri="{FF2B5EF4-FFF2-40B4-BE49-F238E27FC236}">
                    <a16:creationId xmlns:a16="http://schemas.microsoft.com/office/drawing/2014/main" id="{416E82CD-2A1F-45C4-BF57-D6E8A2396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46" name="Straight Connector 1145">
                <a:extLst>
                  <a:ext uri="{FF2B5EF4-FFF2-40B4-BE49-F238E27FC236}">
                    <a16:creationId xmlns:a16="http://schemas.microsoft.com/office/drawing/2014/main" id="{2C7E6551-BCE2-4BB7-9C89-A0AC82F7C5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47" name="Group 1146">
                <a:extLst>
                  <a:ext uri="{FF2B5EF4-FFF2-40B4-BE49-F238E27FC236}">
                    <a16:creationId xmlns:a16="http://schemas.microsoft.com/office/drawing/2014/main" id="{E07A7BFF-3391-413A-94FB-B565A90531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224" name="Straight Connector 1223">
                  <a:extLst>
                    <a:ext uri="{FF2B5EF4-FFF2-40B4-BE49-F238E27FC236}">
                      <a16:creationId xmlns:a16="http://schemas.microsoft.com/office/drawing/2014/main" id="{EC825173-DDA7-4EF7-BAE0-9E83EA31A0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5" name="Straight Connector 1224">
                  <a:extLst>
                    <a:ext uri="{FF2B5EF4-FFF2-40B4-BE49-F238E27FC236}">
                      <a16:creationId xmlns:a16="http://schemas.microsoft.com/office/drawing/2014/main" id="{BF679574-55E8-4C63-907A-C169258A16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6" name="Straight Connector 1225">
                  <a:extLst>
                    <a:ext uri="{FF2B5EF4-FFF2-40B4-BE49-F238E27FC236}">
                      <a16:creationId xmlns:a16="http://schemas.microsoft.com/office/drawing/2014/main" id="{C569C566-53AF-49CE-8DC2-E5EC9859A0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7" name="Straight Connector 1226">
                  <a:extLst>
                    <a:ext uri="{FF2B5EF4-FFF2-40B4-BE49-F238E27FC236}">
                      <a16:creationId xmlns:a16="http://schemas.microsoft.com/office/drawing/2014/main" id="{EE75CE7D-5582-4903-A046-A2D17B0F17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8" name="Straight Connector 1227">
                  <a:extLst>
                    <a:ext uri="{FF2B5EF4-FFF2-40B4-BE49-F238E27FC236}">
                      <a16:creationId xmlns:a16="http://schemas.microsoft.com/office/drawing/2014/main" id="{65D50AD8-D49C-4FF6-BB4C-C9FC64FC04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9" name="Straight Connector 1228">
                  <a:extLst>
                    <a:ext uri="{FF2B5EF4-FFF2-40B4-BE49-F238E27FC236}">
                      <a16:creationId xmlns:a16="http://schemas.microsoft.com/office/drawing/2014/main" id="{EDECA195-F1CB-4DAF-BC65-F40DFFC705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0" name="Straight Connector 1229">
                  <a:extLst>
                    <a:ext uri="{FF2B5EF4-FFF2-40B4-BE49-F238E27FC236}">
                      <a16:creationId xmlns:a16="http://schemas.microsoft.com/office/drawing/2014/main" id="{AA2717B4-96F3-4ACD-8729-98CB1BCC88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1" name="Straight Connector 1230">
                  <a:extLst>
                    <a:ext uri="{FF2B5EF4-FFF2-40B4-BE49-F238E27FC236}">
                      <a16:creationId xmlns:a16="http://schemas.microsoft.com/office/drawing/2014/main" id="{725075D3-817B-4BC4-A7E1-7309DA2774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232" name="Arc 1231">
                  <a:extLst>
                    <a:ext uri="{FF2B5EF4-FFF2-40B4-BE49-F238E27FC236}">
                      <a16:creationId xmlns:a16="http://schemas.microsoft.com/office/drawing/2014/main" id="{E2F6D28D-5710-4E57-A274-22BBEEECE1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3" name="Arc 1232">
                  <a:extLst>
                    <a:ext uri="{FF2B5EF4-FFF2-40B4-BE49-F238E27FC236}">
                      <a16:creationId xmlns:a16="http://schemas.microsoft.com/office/drawing/2014/main" id="{63982B98-714F-4753-A1F7-B320E4BF6EF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4" name="Arc 1233">
                  <a:extLst>
                    <a:ext uri="{FF2B5EF4-FFF2-40B4-BE49-F238E27FC236}">
                      <a16:creationId xmlns:a16="http://schemas.microsoft.com/office/drawing/2014/main" id="{210F1DD7-8E74-4AB9-8362-07A9207EBC1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5" name="Arc 1234">
                  <a:extLst>
                    <a:ext uri="{FF2B5EF4-FFF2-40B4-BE49-F238E27FC236}">
                      <a16:creationId xmlns:a16="http://schemas.microsoft.com/office/drawing/2014/main" id="{EBB862DB-7294-41B8-8807-0C033906370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8" name="Group 1147">
                <a:extLst>
                  <a:ext uri="{FF2B5EF4-FFF2-40B4-BE49-F238E27FC236}">
                    <a16:creationId xmlns:a16="http://schemas.microsoft.com/office/drawing/2014/main" id="{CFFFD56B-E25D-47C8-B3BF-A637EEDFDE7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20" name="Arc 1219">
                  <a:extLst>
                    <a:ext uri="{FF2B5EF4-FFF2-40B4-BE49-F238E27FC236}">
                      <a16:creationId xmlns:a16="http://schemas.microsoft.com/office/drawing/2014/main" id="{E71A8096-C71D-4D6F-9FE0-B5AE03A7AE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1" name="Arc 1220">
                  <a:extLst>
                    <a:ext uri="{FF2B5EF4-FFF2-40B4-BE49-F238E27FC236}">
                      <a16:creationId xmlns:a16="http://schemas.microsoft.com/office/drawing/2014/main" id="{29AA35B8-7984-462A-85A8-3D17AECECA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2" name="Arc 1221">
                  <a:extLst>
                    <a:ext uri="{FF2B5EF4-FFF2-40B4-BE49-F238E27FC236}">
                      <a16:creationId xmlns:a16="http://schemas.microsoft.com/office/drawing/2014/main" id="{5218FC3C-1AE2-483A-8E2B-8AC939F287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3" name="Arc 1222">
                  <a:extLst>
                    <a:ext uri="{FF2B5EF4-FFF2-40B4-BE49-F238E27FC236}">
                      <a16:creationId xmlns:a16="http://schemas.microsoft.com/office/drawing/2014/main" id="{ACE6F330-A237-4057-85CF-4BB261F78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49" name="Rectangle 1148">
                <a:extLst>
                  <a:ext uri="{FF2B5EF4-FFF2-40B4-BE49-F238E27FC236}">
                    <a16:creationId xmlns:a16="http://schemas.microsoft.com/office/drawing/2014/main" id="{214AA254-EEA3-48D1-9B99-B46306F7EA8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0" name="Straight Connector 1149">
                <a:extLst>
                  <a:ext uri="{FF2B5EF4-FFF2-40B4-BE49-F238E27FC236}">
                    <a16:creationId xmlns:a16="http://schemas.microsoft.com/office/drawing/2014/main" id="{22EFB44F-285F-448F-9C8A-40320FEDA7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1" name="Straight Connector 1150">
                <a:extLst>
                  <a:ext uri="{FF2B5EF4-FFF2-40B4-BE49-F238E27FC236}">
                    <a16:creationId xmlns:a16="http://schemas.microsoft.com/office/drawing/2014/main" id="{995108EE-CB5A-4C4C-B9D9-02C23A9F0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2" name="Straight Connector 1151">
                <a:extLst>
                  <a:ext uri="{FF2B5EF4-FFF2-40B4-BE49-F238E27FC236}">
                    <a16:creationId xmlns:a16="http://schemas.microsoft.com/office/drawing/2014/main" id="{25374246-6733-4E4C-9A9A-62439DAF8B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53" name="Group 1152">
                <a:extLst>
                  <a:ext uri="{FF2B5EF4-FFF2-40B4-BE49-F238E27FC236}">
                    <a16:creationId xmlns:a16="http://schemas.microsoft.com/office/drawing/2014/main" id="{B344A5CE-32BE-4F14-A22C-AEA0260D5C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16" name="Arc 1215">
                  <a:extLst>
                    <a:ext uri="{FF2B5EF4-FFF2-40B4-BE49-F238E27FC236}">
                      <a16:creationId xmlns:a16="http://schemas.microsoft.com/office/drawing/2014/main" id="{A2FFAA4C-0BED-4A6D-8AAD-56706C908B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7" name="Arc 1216">
                  <a:extLst>
                    <a:ext uri="{FF2B5EF4-FFF2-40B4-BE49-F238E27FC236}">
                      <a16:creationId xmlns:a16="http://schemas.microsoft.com/office/drawing/2014/main" id="{1EF4245E-31C0-40D6-9E30-49C3CAA4A7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8" name="Arc 1217">
                  <a:extLst>
                    <a:ext uri="{FF2B5EF4-FFF2-40B4-BE49-F238E27FC236}">
                      <a16:creationId xmlns:a16="http://schemas.microsoft.com/office/drawing/2014/main" id="{B59B019B-7BE2-4FD9-A9AF-E7B1D37D1C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Arc 1218">
                  <a:extLst>
                    <a:ext uri="{FF2B5EF4-FFF2-40B4-BE49-F238E27FC236}">
                      <a16:creationId xmlns:a16="http://schemas.microsoft.com/office/drawing/2014/main" id="{B015DD40-CC88-4288-844F-E1F7E934C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9CA9D732-9983-4890-9113-585E02E5B3B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DF9B7A0D-C294-42D9-965A-05E69DED05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6" name="Straight Connector 1155">
                <a:extLst>
                  <a:ext uri="{FF2B5EF4-FFF2-40B4-BE49-F238E27FC236}">
                    <a16:creationId xmlns:a16="http://schemas.microsoft.com/office/drawing/2014/main" id="{F0208CC9-0F73-49E1-8EE2-242A7D652A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7" name="Straight Connector 1156">
                <a:extLst>
                  <a:ext uri="{FF2B5EF4-FFF2-40B4-BE49-F238E27FC236}">
                    <a16:creationId xmlns:a16="http://schemas.microsoft.com/office/drawing/2014/main" id="{91522250-CEAE-4BB5-82E2-61664A0F22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8" name="Straight Connector 1157">
                <a:extLst>
                  <a:ext uri="{FF2B5EF4-FFF2-40B4-BE49-F238E27FC236}">
                    <a16:creationId xmlns:a16="http://schemas.microsoft.com/office/drawing/2014/main" id="{25C75EB8-E8A2-44AD-AFAD-777B2E823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159" name="Oval 1158">
                <a:extLst>
                  <a:ext uri="{FF2B5EF4-FFF2-40B4-BE49-F238E27FC236}">
                    <a16:creationId xmlns:a16="http://schemas.microsoft.com/office/drawing/2014/main" id="{9CB09C37-EF7F-4487-96BD-9E99449AEB1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0" name="Oval 1159">
                <a:extLst>
                  <a:ext uri="{FF2B5EF4-FFF2-40B4-BE49-F238E27FC236}">
                    <a16:creationId xmlns:a16="http://schemas.microsoft.com/office/drawing/2014/main" id="{688B879F-377B-4C93-8EE3-C8216493CF6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1" name="Oval 1160">
                <a:extLst>
                  <a:ext uri="{FF2B5EF4-FFF2-40B4-BE49-F238E27FC236}">
                    <a16:creationId xmlns:a16="http://schemas.microsoft.com/office/drawing/2014/main" id="{343A2E80-8CB4-4138-8A1D-70D1FF0E6D6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60D4BB90-F8FA-4313-9CF3-CBA71ACAF98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3" name="TextBox 1162">
                    <a:extLst>
                      <a:ext uri="{FF2B5EF4-FFF2-40B4-BE49-F238E27FC236}">
                        <a16:creationId xmlns:a16="http://schemas.microsoft.com/office/drawing/2014/main" id="{7C96AAC1-5AC8-4B0E-A3CA-B452AC5416C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163" name="TextBox 1162">
                    <a:extLst>
                      <a:ext uri="{FF2B5EF4-FFF2-40B4-BE49-F238E27FC236}">
                        <a16:creationId xmlns:a16="http://schemas.microsoft.com/office/drawing/2014/main" id="{7C96AAC1-5AC8-4B0E-A3CA-B452AC5416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64" name="Straight Arrow Connector 1163">
                <a:extLst>
                  <a:ext uri="{FF2B5EF4-FFF2-40B4-BE49-F238E27FC236}">
                    <a16:creationId xmlns:a16="http://schemas.microsoft.com/office/drawing/2014/main" id="{9A0F24C5-0C45-4A53-A717-2E9B28EE6C8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5" name="Straight Arrow Connector 1164">
                <a:extLst>
                  <a:ext uri="{FF2B5EF4-FFF2-40B4-BE49-F238E27FC236}">
                    <a16:creationId xmlns:a16="http://schemas.microsoft.com/office/drawing/2014/main" id="{9B54A757-2C91-4E75-940E-EF0D90C99F5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6" name="Straight Arrow Connector 1165">
                <a:extLst>
                  <a:ext uri="{FF2B5EF4-FFF2-40B4-BE49-F238E27FC236}">
                    <a16:creationId xmlns:a16="http://schemas.microsoft.com/office/drawing/2014/main" id="{BC12AFF0-2712-47B0-9867-E9E987FB42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7" name="Straight Arrow Connector 1166">
                <a:extLst>
                  <a:ext uri="{FF2B5EF4-FFF2-40B4-BE49-F238E27FC236}">
                    <a16:creationId xmlns:a16="http://schemas.microsoft.com/office/drawing/2014/main" id="{CC7E2E54-07C2-4350-8CC1-E7CE7DC494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8" name="TextBox 1167">
                    <a:extLst>
                      <a:ext uri="{FF2B5EF4-FFF2-40B4-BE49-F238E27FC236}">
                        <a16:creationId xmlns:a16="http://schemas.microsoft.com/office/drawing/2014/main" id="{5B78A284-7973-4EF6-BEFF-F24C6638E6D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20150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68" name="TextBox 1167">
                    <a:extLst>
                      <a:ext uri="{FF2B5EF4-FFF2-40B4-BE49-F238E27FC236}">
                        <a16:creationId xmlns:a16="http://schemas.microsoft.com/office/drawing/2014/main" id="{5B78A284-7973-4EF6-BEFF-F24C6638E6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20150" cy="14920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5152" r="-3030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9" name="TextBox 1168">
                    <a:extLst>
                      <a:ext uri="{FF2B5EF4-FFF2-40B4-BE49-F238E27FC236}">
                        <a16:creationId xmlns:a16="http://schemas.microsoft.com/office/drawing/2014/main" id="{340A8047-4D68-48CA-9B78-2EA731795AA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5670" cy="1507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69" name="TextBox 1168">
                    <a:extLst>
                      <a:ext uri="{FF2B5EF4-FFF2-40B4-BE49-F238E27FC236}">
                        <a16:creationId xmlns:a16="http://schemas.microsoft.com/office/drawing/2014/main" id="{340A8047-4D68-48CA-9B78-2EA731795A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5670" cy="1507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2821" r="-2564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0" name="TextBox 1169">
                    <a:extLst>
                      <a:ext uri="{FF2B5EF4-FFF2-40B4-BE49-F238E27FC236}">
                        <a16:creationId xmlns:a16="http://schemas.microsoft.com/office/drawing/2014/main" id="{EC7BCEAF-C0D3-4142-B837-43AFE58FE47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11289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70" name="TextBox 1169">
                    <a:extLst>
                      <a:ext uri="{FF2B5EF4-FFF2-40B4-BE49-F238E27FC236}">
                        <a16:creationId xmlns:a16="http://schemas.microsoft.com/office/drawing/2014/main" id="{EC7BCEAF-C0D3-4142-B837-43AFE58FE4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11289" cy="14920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1" name="TextBox 1170">
                    <a:extLst>
                      <a:ext uri="{FF2B5EF4-FFF2-40B4-BE49-F238E27FC236}">
                        <a16:creationId xmlns:a16="http://schemas.microsoft.com/office/drawing/2014/main" id="{88025BC6-C3E2-4028-A111-8DFABCED783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56808" cy="1508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71" name="TextBox 1170">
                    <a:extLst>
                      <a:ext uri="{FF2B5EF4-FFF2-40B4-BE49-F238E27FC236}">
                        <a16:creationId xmlns:a16="http://schemas.microsoft.com/office/drawing/2014/main" id="{88025BC6-C3E2-4028-A111-8DFABCED78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56808" cy="1508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72" name="Straight Connector 1171">
                <a:extLst>
                  <a:ext uri="{FF2B5EF4-FFF2-40B4-BE49-F238E27FC236}">
                    <a16:creationId xmlns:a16="http://schemas.microsoft.com/office/drawing/2014/main" id="{D789769B-3A00-41F5-A640-68D6A26457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73" name="Group 1172">
                <a:extLst>
                  <a:ext uri="{FF2B5EF4-FFF2-40B4-BE49-F238E27FC236}">
                    <a16:creationId xmlns:a16="http://schemas.microsoft.com/office/drawing/2014/main" id="{224A269F-88B8-4EB0-AAE7-BCE52A8BEF7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12" name="Arc 1211">
                  <a:extLst>
                    <a:ext uri="{FF2B5EF4-FFF2-40B4-BE49-F238E27FC236}">
                      <a16:creationId xmlns:a16="http://schemas.microsoft.com/office/drawing/2014/main" id="{1580F844-0D3B-4503-979B-A2B877913D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3" name="Arc 1212">
                  <a:extLst>
                    <a:ext uri="{FF2B5EF4-FFF2-40B4-BE49-F238E27FC236}">
                      <a16:creationId xmlns:a16="http://schemas.microsoft.com/office/drawing/2014/main" id="{C3917CFC-C741-4D60-A2A9-9827C02796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4" name="Arc 1213">
                  <a:extLst>
                    <a:ext uri="{FF2B5EF4-FFF2-40B4-BE49-F238E27FC236}">
                      <a16:creationId xmlns:a16="http://schemas.microsoft.com/office/drawing/2014/main" id="{A1521AF3-EAD9-4B48-8E16-FA7DCAAD01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5" name="Arc 1214">
                  <a:extLst>
                    <a:ext uri="{FF2B5EF4-FFF2-40B4-BE49-F238E27FC236}">
                      <a16:creationId xmlns:a16="http://schemas.microsoft.com/office/drawing/2014/main" id="{6ED9A993-A2C2-42CE-BB5A-03F77D37CF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4" name="Rectangle 1173">
                <a:extLst>
                  <a:ext uri="{FF2B5EF4-FFF2-40B4-BE49-F238E27FC236}">
                    <a16:creationId xmlns:a16="http://schemas.microsoft.com/office/drawing/2014/main" id="{8C1B4339-6A10-4D1A-8B47-0F13FF2A421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75" name="Straight Connector 1174">
                <a:extLst>
                  <a:ext uri="{FF2B5EF4-FFF2-40B4-BE49-F238E27FC236}">
                    <a16:creationId xmlns:a16="http://schemas.microsoft.com/office/drawing/2014/main" id="{B56866DA-D3DB-4C97-B95F-0BA99FAFD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76" name="Straight Connector 1175">
                <a:extLst>
                  <a:ext uri="{FF2B5EF4-FFF2-40B4-BE49-F238E27FC236}">
                    <a16:creationId xmlns:a16="http://schemas.microsoft.com/office/drawing/2014/main" id="{D8D5238F-9B3F-4DC9-B035-26FB7E0DD8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77" name="Group 1176">
                <a:extLst>
                  <a:ext uri="{FF2B5EF4-FFF2-40B4-BE49-F238E27FC236}">
                    <a16:creationId xmlns:a16="http://schemas.microsoft.com/office/drawing/2014/main" id="{D8E54126-1D4B-45A4-A3C0-7991C7ADEEB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08" name="Arc 1207">
                  <a:extLst>
                    <a:ext uri="{FF2B5EF4-FFF2-40B4-BE49-F238E27FC236}">
                      <a16:creationId xmlns:a16="http://schemas.microsoft.com/office/drawing/2014/main" id="{C4763E11-2F8D-4B9A-BB20-8ABD9C1870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09" name="Arc 1208">
                  <a:extLst>
                    <a:ext uri="{FF2B5EF4-FFF2-40B4-BE49-F238E27FC236}">
                      <a16:creationId xmlns:a16="http://schemas.microsoft.com/office/drawing/2014/main" id="{CF10239F-3BB7-4C84-B655-4CEE95E3E3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0" name="Arc 1209">
                  <a:extLst>
                    <a:ext uri="{FF2B5EF4-FFF2-40B4-BE49-F238E27FC236}">
                      <a16:creationId xmlns:a16="http://schemas.microsoft.com/office/drawing/2014/main" id="{BAF46EB0-1322-4477-95BC-5A554327EB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1" name="Arc 1210">
                  <a:extLst>
                    <a:ext uri="{FF2B5EF4-FFF2-40B4-BE49-F238E27FC236}">
                      <a16:creationId xmlns:a16="http://schemas.microsoft.com/office/drawing/2014/main" id="{2E5DA287-5DDD-497A-8D22-1DCF79E5C9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8" name="Rectangle 1177">
                <a:extLst>
                  <a:ext uri="{FF2B5EF4-FFF2-40B4-BE49-F238E27FC236}">
                    <a16:creationId xmlns:a16="http://schemas.microsoft.com/office/drawing/2014/main" id="{035C4EF4-FACC-447A-8C3D-E47D9D19E33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DC8D1601-4B51-4A55-B3E1-145B2CB3CE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0" name="TextBox 1179">
                    <a:extLst>
                      <a:ext uri="{FF2B5EF4-FFF2-40B4-BE49-F238E27FC236}">
                        <a16:creationId xmlns:a16="http://schemas.microsoft.com/office/drawing/2014/main" id="{9DF2D9F3-FFCE-4E4E-82C4-6A330932785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180" name="TextBox 1179">
                    <a:extLst>
                      <a:ext uri="{FF2B5EF4-FFF2-40B4-BE49-F238E27FC236}">
                        <a16:creationId xmlns:a16="http://schemas.microsoft.com/office/drawing/2014/main" id="{9DF2D9F3-FFCE-4E4E-82C4-6A33093278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81" name="Straight Connector 1180">
                <a:extLst>
                  <a:ext uri="{FF2B5EF4-FFF2-40B4-BE49-F238E27FC236}">
                    <a16:creationId xmlns:a16="http://schemas.microsoft.com/office/drawing/2014/main" id="{813A3B47-B060-4166-8B88-89A5B6273B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82" name="Group 1181">
                <a:extLst>
                  <a:ext uri="{FF2B5EF4-FFF2-40B4-BE49-F238E27FC236}">
                    <a16:creationId xmlns:a16="http://schemas.microsoft.com/office/drawing/2014/main" id="{9C395547-DFB4-46FC-9403-BEDBA6A68D2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01" name="Straight Connector 1200">
                  <a:extLst>
                    <a:ext uri="{FF2B5EF4-FFF2-40B4-BE49-F238E27FC236}">
                      <a16:creationId xmlns:a16="http://schemas.microsoft.com/office/drawing/2014/main" id="{3AC91B5E-C07C-4A23-B80A-4C28038A11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2" name="Straight Connector 1201">
                  <a:extLst>
                    <a:ext uri="{FF2B5EF4-FFF2-40B4-BE49-F238E27FC236}">
                      <a16:creationId xmlns:a16="http://schemas.microsoft.com/office/drawing/2014/main" id="{59364F9A-DA32-4455-836F-F2F6807ED8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3" name="Straight Connector 1202">
                  <a:extLst>
                    <a:ext uri="{FF2B5EF4-FFF2-40B4-BE49-F238E27FC236}">
                      <a16:creationId xmlns:a16="http://schemas.microsoft.com/office/drawing/2014/main" id="{7971585B-20F1-461F-980C-A77355B8A6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4" name="Straight Connector 1203">
                  <a:extLst>
                    <a:ext uri="{FF2B5EF4-FFF2-40B4-BE49-F238E27FC236}">
                      <a16:creationId xmlns:a16="http://schemas.microsoft.com/office/drawing/2014/main" id="{F6878ECF-08E9-41E7-AD10-52CCC60DB2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5" name="Straight Connector 1204">
                  <a:extLst>
                    <a:ext uri="{FF2B5EF4-FFF2-40B4-BE49-F238E27FC236}">
                      <a16:creationId xmlns:a16="http://schemas.microsoft.com/office/drawing/2014/main" id="{D6B1C36A-D8CD-4547-8360-9F587D9D11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6" name="Straight Connector 1205">
                  <a:extLst>
                    <a:ext uri="{FF2B5EF4-FFF2-40B4-BE49-F238E27FC236}">
                      <a16:creationId xmlns:a16="http://schemas.microsoft.com/office/drawing/2014/main" id="{22D59FB7-2630-4A30-98F0-B8393E850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7" name="Straight Connector 1206">
                  <a:extLst>
                    <a:ext uri="{FF2B5EF4-FFF2-40B4-BE49-F238E27FC236}">
                      <a16:creationId xmlns:a16="http://schemas.microsoft.com/office/drawing/2014/main" id="{EC9C5E57-D672-4CBF-B482-042765F69E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183" name="Group 1182">
                <a:extLst>
                  <a:ext uri="{FF2B5EF4-FFF2-40B4-BE49-F238E27FC236}">
                    <a16:creationId xmlns:a16="http://schemas.microsoft.com/office/drawing/2014/main" id="{9164EF6E-BDB2-483D-A78B-5B6B28CDCD1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94" name="Straight Connector 1193">
                  <a:extLst>
                    <a:ext uri="{FF2B5EF4-FFF2-40B4-BE49-F238E27FC236}">
                      <a16:creationId xmlns:a16="http://schemas.microsoft.com/office/drawing/2014/main" id="{6E81A198-0F8A-4A44-941D-CEBA8B77C3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5" name="Straight Connector 1194">
                  <a:extLst>
                    <a:ext uri="{FF2B5EF4-FFF2-40B4-BE49-F238E27FC236}">
                      <a16:creationId xmlns:a16="http://schemas.microsoft.com/office/drawing/2014/main" id="{9B12284E-4EDC-433E-8A4F-AE30D6EF2B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6" name="Straight Connector 1195">
                  <a:extLst>
                    <a:ext uri="{FF2B5EF4-FFF2-40B4-BE49-F238E27FC236}">
                      <a16:creationId xmlns:a16="http://schemas.microsoft.com/office/drawing/2014/main" id="{D6CF585A-A3D1-471A-80C8-B86AA82AFC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7" name="Straight Connector 1196">
                  <a:extLst>
                    <a:ext uri="{FF2B5EF4-FFF2-40B4-BE49-F238E27FC236}">
                      <a16:creationId xmlns:a16="http://schemas.microsoft.com/office/drawing/2014/main" id="{3F3ABCB0-F15B-453C-B948-A9714027CF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8" name="Straight Connector 1197">
                  <a:extLst>
                    <a:ext uri="{FF2B5EF4-FFF2-40B4-BE49-F238E27FC236}">
                      <a16:creationId xmlns:a16="http://schemas.microsoft.com/office/drawing/2014/main" id="{D4B712B9-5BA1-4382-8B4F-294EC95D19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9" name="Straight Connector 1198">
                  <a:extLst>
                    <a:ext uri="{FF2B5EF4-FFF2-40B4-BE49-F238E27FC236}">
                      <a16:creationId xmlns:a16="http://schemas.microsoft.com/office/drawing/2014/main" id="{2978AE1D-E638-4B56-BDB4-5F298B6214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0" name="Straight Connector 1199">
                  <a:extLst>
                    <a:ext uri="{FF2B5EF4-FFF2-40B4-BE49-F238E27FC236}">
                      <a16:creationId xmlns:a16="http://schemas.microsoft.com/office/drawing/2014/main" id="{00BD8CDF-255C-4CBC-9862-F8A3CA7339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4" name="TextBox 1183">
                    <a:extLst>
                      <a:ext uri="{FF2B5EF4-FFF2-40B4-BE49-F238E27FC236}">
                        <a16:creationId xmlns:a16="http://schemas.microsoft.com/office/drawing/2014/main" id="{77D80D20-5FCE-407C-BB98-5B47CBF1511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80220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4" name="TextBox 1183">
                    <a:extLst>
                      <a:ext uri="{FF2B5EF4-FFF2-40B4-BE49-F238E27FC236}">
                        <a16:creationId xmlns:a16="http://schemas.microsoft.com/office/drawing/2014/main" id="{77D80D20-5FCE-407C-BB98-5B47CBF151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80220" cy="190790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5" name="TextBox 1184">
                    <a:extLst>
                      <a:ext uri="{FF2B5EF4-FFF2-40B4-BE49-F238E27FC236}">
                        <a16:creationId xmlns:a16="http://schemas.microsoft.com/office/drawing/2014/main" id="{35AA7451-C909-4981-8135-4C020648198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820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5" name="TextBox 1184">
                    <a:extLst>
                      <a:ext uri="{FF2B5EF4-FFF2-40B4-BE49-F238E27FC236}">
                        <a16:creationId xmlns:a16="http://schemas.microsoft.com/office/drawing/2014/main" id="{35AA7451-C909-4981-8135-4C02064819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8203" cy="163506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6" name="TextBox 1185">
                    <a:extLst>
                      <a:ext uri="{FF2B5EF4-FFF2-40B4-BE49-F238E27FC236}">
                        <a16:creationId xmlns:a16="http://schemas.microsoft.com/office/drawing/2014/main" id="{460C5D2F-C1D4-4C7B-9F9F-C2C40D3F49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3154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6" name="TextBox 1185">
                    <a:extLst>
                      <a:ext uri="{FF2B5EF4-FFF2-40B4-BE49-F238E27FC236}">
                        <a16:creationId xmlns:a16="http://schemas.microsoft.com/office/drawing/2014/main" id="{460C5D2F-C1D4-4C7B-9F9F-C2C40D3F49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3154" cy="163506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7" name="TextBox 1186">
                    <a:extLst>
                      <a:ext uri="{FF2B5EF4-FFF2-40B4-BE49-F238E27FC236}">
                        <a16:creationId xmlns:a16="http://schemas.microsoft.com/office/drawing/2014/main" id="{ED4A62F4-8A42-4002-A05F-633B1D543FC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16904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7" name="TextBox 1186">
                    <a:extLst>
                      <a:ext uri="{FF2B5EF4-FFF2-40B4-BE49-F238E27FC236}">
                        <a16:creationId xmlns:a16="http://schemas.microsoft.com/office/drawing/2014/main" id="{ED4A62F4-8A42-4002-A05F-633B1D543F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16904" cy="909535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8" name="TextBox 1187">
                    <a:extLst>
                      <a:ext uri="{FF2B5EF4-FFF2-40B4-BE49-F238E27FC236}">
                        <a16:creationId xmlns:a16="http://schemas.microsoft.com/office/drawing/2014/main" id="{0498663C-4361-4C8A-B7A6-3E859414621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08043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8" name="TextBox 1187">
                    <a:extLst>
                      <a:ext uri="{FF2B5EF4-FFF2-40B4-BE49-F238E27FC236}">
                        <a16:creationId xmlns:a16="http://schemas.microsoft.com/office/drawing/2014/main" id="{0498663C-4361-4C8A-B7A6-3E85941462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08043" cy="90953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9" name="TextBox 1188">
                    <a:extLst>
                      <a:ext uri="{FF2B5EF4-FFF2-40B4-BE49-F238E27FC236}">
                        <a16:creationId xmlns:a16="http://schemas.microsoft.com/office/drawing/2014/main" id="{F02CDC2E-4317-4DAD-9286-B1A1B9D7F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9" name="TextBox 1188">
                    <a:extLst>
                      <a:ext uri="{FF2B5EF4-FFF2-40B4-BE49-F238E27FC236}">
                        <a16:creationId xmlns:a16="http://schemas.microsoft.com/office/drawing/2014/main" id="{F02CDC2E-4317-4DAD-9286-B1A1B9D7F5B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90" name="TextBox 1189">
                    <a:extLst>
                      <a:ext uri="{FF2B5EF4-FFF2-40B4-BE49-F238E27FC236}">
                        <a16:creationId xmlns:a16="http://schemas.microsoft.com/office/drawing/2014/main" id="{98AF6081-6988-4B27-9FB6-C809B1C7E7F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293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90" name="TextBox 1189">
                    <a:extLst>
                      <a:ext uri="{FF2B5EF4-FFF2-40B4-BE49-F238E27FC236}">
                        <a16:creationId xmlns:a16="http://schemas.microsoft.com/office/drawing/2014/main" id="{98AF6081-6988-4B27-9FB6-C809B1C7E7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29341" cy="163506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91" name="Straight Arrow Connector 1190">
                <a:extLst>
                  <a:ext uri="{FF2B5EF4-FFF2-40B4-BE49-F238E27FC236}">
                    <a16:creationId xmlns:a16="http://schemas.microsoft.com/office/drawing/2014/main" id="{7D3DC342-088D-4E6A-AC35-405F5747F7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92" name="Straight Arrow Connector 1191">
                <a:extLst>
                  <a:ext uri="{FF2B5EF4-FFF2-40B4-BE49-F238E27FC236}">
                    <a16:creationId xmlns:a16="http://schemas.microsoft.com/office/drawing/2014/main" id="{78523BB4-183F-4037-AF17-A25ABF284C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93" name="Straight Arrow Connector 1192">
                <a:extLst>
                  <a:ext uri="{FF2B5EF4-FFF2-40B4-BE49-F238E27FC236}">
                    <a16:creationId xmlns:a16="http://schemas.microsoft.com/office/drawing/2014/main" id="{2813198E-DC3A-4767-B3D7-ED7101F0F35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32C702ED-CE8F-4B09-BF84-6800E956C7C6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476512"/>
              <a:chOff x="5963587" y="800490"/>
              <a:chExt cx="2890845" cy="1583935"/>
            </a:xfrm>
          </p:grpSpPr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34001590-8448-4D6C-B2D6-DFA84EE01D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C88030CE-62CD-4FE6-8E5C-70EB0E9E20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44794A13-DFC0-4A5D-945A-235BB043EDC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33" name="Straight Connector 1132">
                  <a:extLst>
                    <a:ext uri="{FF2B5EF4-FFF2-40B4-BE49-F238E27FC236}">
                      <a16:creationId xmlns:a16="http://schemas.microsoft.com/office/drawing/2014/main" id="{F2132B31-714F-485D-A004-47D589273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4" name="Straight Connector 1133">
                  <a:extLst>
                    <a:ext uri="{FF2B5EF4-FFF2-40B4-BE49-F238E27FC236}">
                      <a16:creationId xmlns:a16="http://schemas.microsoft.com/office/drawing/2014/main" id="{5734763D-0A47-49E5-889F-D4E5375F62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5" name="Straight Connector 1134">
                  <a:extLst>
                    <a:ext uri="{FF2B5EF4-FFF2-40B4-BE49-F238E27FC236}">
                      <a16:creationId xmlns:a16="http://schemas.microsoft.com/office/drawing/2014/main" id="{DCECE416-B9F7-4D21-A3E6-E4D7D423EC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6" name="Straight Connector 1135">
                  <a:extLst>
                    <a:ext uri="{FF2B5EF4-FFF2-40B4-BE49-F238E27FC236}">
                      <a16:creationId xmlns:a16="http://schemas.microsoft.com/office/drawing/2014/main" id="{F25622F9-F04A-4676-81C2-E50E618BE2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7" name="Straight Connector 1136">
                  <a:extLst>
                    <a:ext uri="{FF2B5EF4-FFF2-40B4-BE49-F238E27FC236}">
                      <a16:creationId xmlns:a16="http://schemas.microsoft.com/office/drawing/2014/main" id="{C8785C6D-9099-4F35-8873-347ADF7E59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8" name="Straight Connector 1137">
                  <a:extLst>
                    <a:ext uri="{FF2B5EF4-FFF2-40B4-BE49-F238E27FC236}">
                      <a16:creationId xmlns:a16="http://schemas.microsoft.com/office/drawing/2014/main" id="{327875DC-891A-45E8-99E4-1AE8ADE1F6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9" name="Straight Connector 1138">
                  <a:extLst>
                    <a:ext uri="{FF2B5EF4-FFF2-40B4-BE49-F238E27FC236}">
                      <a16:creationId xmlns:a16="http://schemas.microsoft.com/office/drawing/2014/main" id="{C57CC929-6547-4B70-BF30-3E5C307728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40" name="Straight Connector 1139">
                  <a:extLst>
                    <a:ext uri="{FF2B5EF4-FFF2-40B4-BE49-F238E27FC236}">
                      <a16:creationId xmlns:a16="http://schemas.microsoft.com/office/drawing/2014/main" id="{67F87C62-BF35-4318-A270-D96F46F7EC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41" name="Arc 1140">
                  <a:extLst>
                    <a:ext uri="{FF2B5EF4-FFF2-40B4-BE49-F238E27FC236}">
                      <a16:creationId xmlns:a16="http://schemas.microsoft.com/office/drawing/2014/main" id="{4A4611A0-72D4-4156-9493-79CB7CFEA13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2" name="Arc 1141">
                  <a:extLst>
                    <a:ext uri="{FF2B5EF4-FFF2-40B4-BE49-F238E27FC236}">
                      <a16:creationId xmlns:a16="http://schemas.microsoft.com/office/drawing/2014/main" id="{574B96DF-BFE2-4064-AB9E-27BAA6219F6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3" name="Arc 1142">
                  <a:extLst>
                    <a:ext uri="{FF2B5EF4-FFF2-40B4-BE49-F238E27FC236}">
                      <a16:creationId xmlns:a16="http://schemas.microsoft.com/office/drawing/2014/main" id="{D1F8A232-A637-4F89-8A5C-3023E5F0A46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4" name="Arc 1143">
                  <a:extLst>
                    <a:ext uri="{FF2B5EF4-FFF2-40B4-BE49-F238E27FC236}">
                      <a16:creationId xmlns:a16="http://schemas.microsoft.com/office/drawing/2014/main" id="{A4E2E764-FF33-4C0B-A9F9-C83D6EB03CD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57" name="Group 1056">
                <a:extLst>
                  <a:ext uri="{FF2B5EF4-FFF2-40B4-BE49-F238E27FC236}">
                    <a16:creationId xmlns:a16="http://schemas.microsoft.com/office/drawing/2014/main" id="{0ECA6034-FD04-40ED-A389-A853E52C381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9" name="Arc 1128">
                  <a:extLst>
                    <a:ext uri="{FF2B5EF4-FFF2-40B4-BE49-F238E27FC236}">
                      <a16:creationId xmlns:a16="http://schemas.microsoft.com/office/drawing/2014/main" id="{31641A4B-5A3D-4D9C-A42A-265D4735DE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Arc 1129">
                  <a:extLst>
                    <a:ext uri="{FF2B5EF4-FFF2-40B4-BE49-F238E27FC236}">
                      <a16:creationId xmlns:a16="http://schemas.microsoft.com/office/drawing/2014/main" id="{5D935D40-4FD8-4CC1-B1F8-E2DA7ED3F2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Arc 1130">
                  <a:extLst>
                    <a:ext uri="{FF2B5EF4-FFF2-40B4-BE49-F238E27FC236}">
                      <a16:creationId xmlns:a16="http://schemas.microsoft.com/office/drawing/2014/main" id="{695704A5-C447-41D7-AD7F-A5CECA7BE5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2" name="Arc 1131">
                  <a:extLst>
                    <a:ext uri="{FF2B5EF4-FFF2-40B4-BE49-F238E27FC236}">
                      <a16:creationId xmlns:a16="http://schemas.microsoft.com/office/drawing/2014/main" id="{E4F5E770-3260-4917-8C1C-7EC28FAED9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4192F716-71F3-4BFB-8DFE-0A32862E514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55B64B0B-F623-4C03-AB23-C7FCA4DD4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D2056A90-F0AE-45EA-9203-86F0240B4F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1F67E1AB-7113-4999-B241-5CDA1103BC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1C2573F2-6A43-4EF1-9669-A96A1897CCF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9EBC96FC-F33A-4C99-95FD-47504055AA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99A7A820-459B-42F4-96CA-A9AC0F17ED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7A2EE4A6-33C6-4276-9F11-76B2EE9386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4B92389F-ADB3-4590-A7FA-71EBE18F7B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3" name="Rectangle 1062">
                <a:extLst>
                  <a:ext uri="{FF2B5EF4-FFF2-40B4-BE49-F238E27FC236}">
                    <a16:creationId xmlns:a16="http://schemas.microsoft.com/office/drawing/2014/main" id="{2454AA8E-2840-4E95-A37D-6E15342FF0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F8D6765-18F5-452C-82E1-1D3EFDAF0E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E698EC06-183A-4BE7-926D-960245BED0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47BCC445-68DF-457B-914C-A40A7E6300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7FF0650D-08EA-45D7-83B7-7CAFF8C564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68" name="Oval 1067">
                <a:extLst>
                  <a:ext uri="{FF2B5EF4-FFF2-40B4-BE49-F238E27FC236}">
                    <a16:creationId xmlns:a16="http://schemas.microsoft.com/office/drawing/2014/main" id="{ADCBB8C0-6806-4F97-97AC-B45A246D16B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9" name="Oval 1068">
                <a:extLst>
                  <a:ext uri="{FF2B5EF4-FFF2-40B4-BE49-F238E27FC236}">
                    <a16:creationId xmlns:a16="http://schemas.microsoft.com/office/drawing/2014/main" id="{6E5F5384-BBCD-4FCF-A11A-3BFEDD950BB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70" name="Oval 1069">
                <a:extLst>
                  <a:ext uri="{FF2B5EF4-FFF2-40B4-BE49-F238E27FC236}">
                    <a16:creationId xmlns:a16="http://schemas.microsoft.com/office/drawing/2014/main" id="{887868C4-E681-4115-9BF2-C28DE55D9B4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71" name="Oval 1070">
                <a:extLst>
                  <a:ext uri="{FF2B5EF4-FFF2-40B4-BE49-F238E27FC236}">
                    <a16:creationId xmlns:a16="http://schemas.microsoft.com/office/drawing/2014/main" id="{2FA56B7C-A2CD-40A0-A677-6C98C925BB3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C05EF2D-1D6C-4C3C-9A6E-65283F1C69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C05EF2D-1D6C-4C3C-9A6E-65283F1C69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3" name="Straight Arrow Connector 1072">
                <a:extLst>
                  <a:ext uri="{FF2B5EF4-FFF2-40B4-BE49-F238E27FC236}">
                    <a16:creationId xmlns:a16="http://schemas.microsoft.com/office/drawing/2014/main" id="{DC8A709D-8AEC-4909-B491-32E2CA0D5A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4" name="Straight Arrow Connector 1073">
                <a:extLst>
                  <a:ext uri="{FF2B5EF4-FFF2-40B4-BE49-F238E27FC236}">
                    <a16:creationId xmlns:a16="http://schemas.microsoft.com/office/drawing/2014/main" id="{3E9F3D62-1208-4914-8A69-7468AE0C062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5" name="Straight Arrow Connector 1074">
                <a:extLst>
                  <a:ext uri="{FF2B5EF4-FFF2-40B4-BE49-F238E27FC236}">
                    <a16:creationId xmlns:a16="http://schemas.microsoft.com/office/drawing/2014/main" id="{2DA96CBE-6C0C-4E0B-A162-18F484439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6" name="Straight Arrow Connector 1075">
                <a:extLst>
                  <a:ext uri="{FF2B5EF4-FFF2-40B4-BE49-F238E27FC236}">
                    <a16:creationId xmlns:a16="http://schemas.microsoft.com/office/drawing/2014/main" id="{D7F2F887-8902-4233-BCDF-0FABA496CF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74881CF2-3DE4-40DD-B27D-D47170E679C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14692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74881CF2-3DE4-40DD-B27D-D47170E679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14692" cy="14920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C1B6137E-2BF5-496D-9686-6ED1AB13B55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3189" cy="15107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C1B6137E-2BF5-496D-9686-6ED1AB13B55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3189" cy="151071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BEB1188-A114-4C61-B4B6-9ED33B74D17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04694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BEB1188-A114-4C61-B4B6-9ED33B74D17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04694" cy="14920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52EA83FC-38A2-4563-93E7-5225D349729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52482" cy="1509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52EA83FC-38A2-4563-93E7-5225D34972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52482" cy="15093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3158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1" name="Straight Connector 1080">
                <a:extLst>
                  <a:ext uri="{FF2B5EF4-FFF2-40B4-BE49-F238E27FC236}">
                    <a16:creationId xmlns:a16="http://schemas.microsoft.com/office/drawing/2014/main" id="{ED10F016-CD27-471D-BF57-27F8FF2CB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2" name="Group 1081">
                <a:extLst>
                  <a:ext uri="{FF2B5EF4-FFF2-40B4-BE49-F238E27FC236}">
                    <a16:creationId xmlns:a16="http://schemas.microsoft.com/office/drawing/2014/main" id="{24F2B689-A116-4A23-B506-5B2E12BF6FC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D3FC4A44-0E5F-47BC-BFCE-3F52BCC862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4D13215E-563E-420D-B5AD-ED4D97E1AC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5FF9F47E-6B2E-4AA6-A782-8625EF020D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140706A4-B6DE-4942-A3DE-3861570404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3" name="Rectangle 1082">
                <a:extLst>
                  <a:ext uri="{FF2B5EF4-FFF2-40B4-BE49-F238E27FC236}">
                    <a16:creationId xmlns:a16="http://schemas.microsoft.com/office/drawing/2014/main" id="{2BF9F369-B840-41CC-A361-2D7B4A99FAC4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4" name="Straight Connector 1083">
                <a:extLst>
                  <a:ext uri="{FF2B5EF4-FFF2-40B4-BE49-F238E27FC236}">
                    <a16:creationId xmlns:a16="http://schemas.microsoft.com/office/drawing/2014/main" id="{2E006A5A-859A-41ED-A7E5-9414277E53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85" name="Straight Connector 1084">
                <a:extLst>
                  <a:ext uri="{FF2B5EF4-FFF2-40B4-BE49-F238E27FC236}">
                    <a16:creationId xmlns:a16="http://schemas.microsoft.com/office/drawing/2014/main" id="{DA33D7B8-D180-4378-9A46-7D631E9775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6" name="Group 1085">
                <a:extLst>
                  <a:ext uri="{FF2B5EF4-FFF2-40B4-BE49-F238E27FC236}">
                    <a16:creationId xmlns:a16="http://schemas.microsoft.com/office/drawing/2014/main" id="{A9A9EF0D-6EEC-4483-BD17-E54A8AA6F62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7" name="Arc 1116">
                  <a:extLst>
                    <a:ext uri="{FF2B5EF4-FFF2-40B4-BE49-F238E27FC236}">
                      <a16:creationId xmlns:a16="http://schemas.microsoft.com/office/drawing/2014/main" id="{A7AF34CC-CF20-4814-B459-775F18772E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341836F6-EF92-4581-ABBC-2693485E6D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34003FC0-AB46-4CA3-AD6F-1BBF6DF3E2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294209B9-B68C-480B-AA81-357962CF4B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7" name="Rectangle 1086">
                <a:extLst>
                  <a:ext uri="{FF2B5EF4-FFF2-40B4-BE49-F238E27FC236}">
                    <a16:creationId xmlns:a16="http://schemas.microsoft.com/office/drawing/2014/main" id="{EFF9880E-B13D-48B7-BDD9-54E05D97A1D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E9D57F74-D927-40A0-BD84-54E848B2D9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93B0832D-FF04-47A9-95C6-EDEF3702A17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93B0832D-FF04-47A9-95C6-EDEF3702A17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D0A2B1AA-9580-4AC0-B55E-A0B05E8E59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91" name="Group 1090">
                <a:extLst>
                  <a:ext uri="{FF2B5EF4-FFF2-40B4-BE49-F238E27FC236}">
                    <a16:creationId xmlns:a16="http://schemas.microsoft.com/office/drawing/2014/main" id="{77C6A38B-AD48-476D-A465-CA79A5A27F9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A651F6C3-631E-4522-885C-F2BB6D11B4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30534A28-A80D-410F-9503-DBF5598C9F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09BBAD67-8128-44F0-B10B-AC1D091CE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C4266416-0555-42DB-9BF0-541D01D343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9B89DC5A-3952-497F-B67A-5593FA241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4916F4A5-8B73-4AE3-BCF2-065B5A4F43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B83FB9D7-3E8F-4EDC-9BBF-D8665F32B4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E3D20EC2-6F4A-42C1-84EB-A0DE723D309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60F73731-3135-4BCD-BC6F-216A13D36D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4C5B9B69-9019-417B-AEA3-3CFB0E98B1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263833F5-8272-4CDD-8A81-8AD5BDA573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93FE4F6B-F1CB-45E8-854A-5595C74DD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7254A3AD-4BE5-465E-8DA5-9CE21FE0B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196BA0E6-9046-4232-A447-39D05B22EE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82650CC0-49EF-4FF0-923A-06F3103796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05DF49D-7D59-48D3-B971-425BD15AF25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1289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05DF49D-7D59-48D3-B971-425BD15AF2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1289" cy="190790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0D6F36E8-11E1-437F-A125-D3564DE98F6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2744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0D6F36E8-11E1-437F-A125-D3564DE98F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2744" cy="163506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5" name="TextBox 1094">
                    <a:extLst>
                      <a:ext uri="{FF2B5EF4-FFF2-40B4-BE49-F238E27FC236}">
                        <a16:creationId xmlns:a16="http://schemas.microsoft.com/office/drawing/2014/main" id="{B9FD8F62-550E-464C-A1F3-1C24F61AB449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9469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5" name="TextBox 1094">
                    <a:extLst>
                      <a:ext uri="{FF2B5EF4-FFF2-40B4-BE49-F238E27FC236}">
                        <a16:creationId xmlns:a16="http://schemas.microsoft.com/office/drawing/2014/main" id="{B9FD8F62-550E-464C-A1F3-1C24F61AB4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9469" cy="163506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7018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6" name="TextBox 1095">
                    <a:extLst>
                      <a:ext uri="{FF2B5EF4-FFF2-40B4-BE49-F238E27FC236}">
                        <a16:creationId xmlns:a16="http://schemas.microsoft.com/office/drawing/2014/main" id="{793F42ED-EB8C-46A8-A40D-C9111BDE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10666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6" name="TextBox 1095">
                    <a:extLst>
                      <a:ext uri="{FF2B5EF4-FFF2-40B4-BE49-F238E27FC236}">
                        <a16:creationId xmlns:a16="http://schemas.microsoft.com/office/drawing/2014/main" id="{793F42ED-EB8C-46A8-A40D-C9111BDE25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10666" cy="90953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C2551CC4-32CB-464C-9C6D-F2536F07A1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00313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C2551CC4-32CB-464C-9C6D-F2536F07A1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00313" cy="909535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DD03E44D-8A2E-4324-A983-99FC42BC112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DD03E44D-8A2E-4324-A983-99FC42BC11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3159D8C-A523-4E5B-A346-B9A0D8BDFAE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22747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3159D8C-A523-4E5B-A346-B9A0D8BDFA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22747" cy="163506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0417" r="-833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00" name="Straight Arrow Connector 1099">
                <a:extLst>
                  <a:ext uri="{FF2B5EF4-FFF2-40B4-BE49-F238E27FC236}">
                    <a16:creationId xmlns:a16="http://schemas.microsoft.com/office/drawing/2014/main" id="{10C36F6C-BBFE-4A1E-B465-D1D6B46156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01" name="Straight Arrow Connector 1100">
                <a:extLst>
                  <a:ext uri="{FF2B5EF4-FFF2-40B4-BE49-F238E27FC236}">
                    <a16:creationId xmlns:a16="http://schemas.microsoft.com/office/drawing/2014/main" id="{281F6A21-129F-4496-81CE-98171E8EA4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02" name="Straight Arrow Connector 1101">
                <a:extLst>
                  <a:ext uri="{FF2B5EF4-FFF2-40B4-BE49-F238E27FC236}">
                    <a16:creationId xmlns:a16="http://schemas.microsoft.com/office/drawing/2014/main" id="{977CFE07-2A69-43B6-9E86-DB13BE59A0A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1013" name="Straight Connector 1012">
              <a:extLst>
                <a:ext uri="{FF2B5EF4-FFF2-40B4-BE49-F238E27FC236}">
                  <a16:creationId xmlns:a16="http://schemas.microsoft.com/office/drawing/2014/main" id="{C61966C8-A6C3-4FC9-98EB-408715E560E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0C829C0A-103F-4D86-96BE-F0358F0ED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Arrow Connector 1014">
              <a:extLst>
                <a:ext uri="{FF2B5EF4-FFF2-40B4-BE49-F238E27FC236}">
                  <a16:creationId xmlns:a16="http://schemas.microsoft.com/office/drawing/2014/main" id="{67B265B0-7B8C-43F4-AABB-3D5C068D0FE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Rectangle 1015">
                  <a:extLst>
                    <a:ext uri="{FF2B5EF4-FFF2-40B4-BE49-F238E27FC236}">
                      <a16:creationId xmlns:a16="http://schemas.microsoft.com/office/drawing/2014/main" id="{A06D80D8-1DFE-466A-963B-BC1282D62F9E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7" name="Straight Arrow Connector 1016">
              <a:extLst>
                <a:ext uri="{FF2B5EF4-FFF2-40B4-BE49-F238E27FC236}">
                  <a16:creationId xmlns:a16="http://schemas.microsoft.com/office/drawing/2014/main" id="{39F69D33-1723-49D3-ADF6-FD8155D3EB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B70332F2-E111-4F3C-9F76-05F3082C18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Rectangle 1018">
                  <a:extLst>
                    <a:ext uri="{FF2B5EF4-FFF2-40B4-BE49-F238E27FC236}">
                      <a16:creationId xmlns:a16="http://schemas.microsoft.com/office/drawing/2014/main" id="{9628004E-861E-4A3C-AE5B-EF0B12FF22AE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0" name="Straight Arrow Connector 1019">
              <a:extLst>
                <a:ext uri="{FF2B5EF4-FFF2-40B4-BE49-F238E27FC236}">
                  <a16:creationId xmlns:a16="http://schemas.microsoft.com/office/drawing/2014/main" id="{AF17969F-EE08-4379-877A-4EE21A508C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00155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21" name="Straight Arrow Connector 1020">
              <a:extLst>
                <a:ext uri="{FF2B5EF4-FFF2-40B4-BE49-F238E27FC236}">
                  <a16:creationId xmlns:a16="http://schemas.microsoft.com/office/drawing/2014/main" id="{2CCEE328-106D-4759-9BE3-0394F5B6D41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90015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2" name="Rectangle 1021">
                  <a:extLst>
                    <a:ext uri="{FF2B5EF4-FFF2-40B4-BE49-F238E27FC236}">
                      <a16:creationId xmlns:a16="http://schemas.microsoft.com/office/drawing/2014/main" id="{458BA014-83B0-423D-8310-1E4FBE3C3AEF}"/>
                    </a:ext>
                  </a:extLst>
                </p:cNvPr>
                <p:cNvSpPr/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3" name="Straight Arrow Connector 1022">
              <a:extLst>
                <a:ext uri="{FF2B5EF4-FFF2-40B4-BE49-F238E27FC236}">
                  <a16:creationId xmlns:a16="http://schemas.microsoft.com/office/drawing/2014/main" id="{B13F98F8-8778-4F21-96D8-3847403DD9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24" name="Straight Connector 1023">
              <a:extLst>
                <a:ext uri="{FF2B5EF4-FFF2-40B4-BE49-F238E27FC236}">
                  <a16:creationId xmlns:a16="http://schemas.microsoft.com/office/drawing/2014/main" id="{3CBD7DEC-5112-454B-991D-94BBAEC7DF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5" name="Straight Connector 1024">
              <a:extLst>
                <a:ext uri="{FF2B5EF4-FFF2-40B4-BE49-F238E27FC236}">
                  <a16:creationId xmlns:a16="http://schemas.microsoft.com/office/drawing/2014/main" id="{FF9A90CB-EF14-4CFF-9C0B-D8449D235B2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6" name="Straight Connector 1025">
              <a:extLst>
                <a:ext uri="{FF2B5EF4-FFF2-40B4-BE49-F238E27FC236}">
                  <a16:creationId xmlns:a16="http://schemas.microsoft.com/office/drawing/2014/main" id="{874D3179-2CA3-4ABD-BEE8-CBB90866BDB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8194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7" name="Straight Connector 1026">
              <a:extLst>
                <a:ext uri="{FF2B5EF4-FFF2-40B4-BE49-F238E27FC236}">
                  <a16:creationId xmlns:a16="http://schemas.microsoft.com/office/drawing/2014/main" id="{1999CC94-4C9D-437B-9257-65EA36518B0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15459" y="58086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1BE2BD62-117B-4CB8-854A-3CF149B61055}"/>
                </a:ext>
              </a:extLst>
            </p:cNvPr>
            <p:cNvSpPr/>
            <p:nvPr/>
          </p:nvSpPr>
          <p:spPr bwMode="auto">
            <a:xfrm>
              <a:off x="8659155" y="137495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C93A85C0-214D-4912-9630-A4E9D55B50F2}"/>
                </a:ext>
              </a:extLst>
            </p:cNvPr>
            <p:cNvSpPr/>
            <p:nvPr/>
          </p:nvSpPr>
          <p:spPr bwMode="auto">
            <a:xfrm>
              <a:off x="8659155" y="28870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0" name="Straight Connector 1029">
              <a:extLst>
                <a:ext uri="{FF2B5EF4-FFF2-40B4-BE49-F238E27FC236}">
                  <a16:creationId xmlns:a16="http://schemas.microsoft.com/office/drawing/2014/main" id="{0E2680A5-FFF7-43E9-BAA6-48293BBD4FC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3943" y="2950687"/>
              <a:ext cx="0" cy="913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5DB2F320-9414-4B03-9179-2F4C14311875}"/>
                </a:ext>
              </a:extLst>
            </p:cNvPr>
            <p:cNvSpPr/>
            <p:nvPr/>
          </p:nvSpPr>
          <p:spPr bwMode="auto">
            <a:xfrm>
              <a:off x="8659155" y="441104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2" name="Arc 1031">
              <a:extLst>
                <a:ext uri="{FF2B5EF4-FFF2-40B4-BE49-F238E27FC236}">
                  <a16:creationId xmlns:a16="http://schemas.microsoft.com/office/drawing/2014/main" id="{15B9F971-02F0-41DD-BEB3-08DBF56BC319}"/>
                </a:ext>
              </a:extLst>
            </p:cNvPr>
            <p:cNvSpPr/>
            <p:nvPr/>
          </p:nvSpPr>
          <p:spPr bwMode="auto">
            <a:xfrm rot="5400000" flipH="1">
              <a:off x="8167844" y="2311727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3" name="Straight Connector 1032">
              <a:extLst>
                <a:ext uri="{FF2B5EF4-FFF2-40B4-BE49-F238E27FC236}">
                  <a16:creationId xmlns:a16="http://schemas.microsoft.com/office/drawing/2014/main" id="{48497BF0-38D7-42C2-BAD0-DDBEBB278B1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2215" y="2914968"/>
              <a:ext cx="0" cy="14919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34" name="Straight Connector 1033">
              <a:extLst>
                <a:ext uri="{FF2B5EF4-FFF2-40B4-BE49-F238E27FC236}">
                  <a16:creationId xmlns:a16="http://schemas.microsoft.com/office/drawing/2014/main" id="{BFA5DC8F-06D2-45E4-88A8-31E544F881F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4597" y="4467226"/>
              <a:ext cx="0" cy="90804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128081E1-FEDA-4EB0-BE1A-D5ED555AF9B2}"/>
                    </a:ext>
                  </a:extLst>
                </p:cNvPr>
                <p:cNvSpPr txBox="1"/>
                <p:nvPr/>
              </p:nvSpPr>
              <p:spPr>
                <a:xfrm>
                  <a:off x="8777251" y="1322221"/>
                  <a:ext cx="10317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128081E1-FEDA-4EB0-BE1A-D5ED555AF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77251" y="1322221"/>
                  <a:ext cx="103174" cy="154540"/>
                </a:xfrm>
                <a:prstGeom prst="rect">
                  <a:avLst/>
                </a:prstGeom>
                <a:blipFill>
                  <a:blip r:embed="rId144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6" name="TextBox 1035">
                  <a:extLst>
                    <a:ext uri="{FF2B5EF4-FFF2-40B4-BE49-F238E27FC236}">
                      <a16:creationId xmlns:a16="http://schemas.microsoft.com/office/drawing/2014/main" id="{157ADAC9-7EAA-4121-9D42-7F95FA9B8F34}"/>
                    </a:ext>
                  </a:extLst>
                </p:cNvPr>
                <p:cNvSpPr txBox="1"/>
                <p:nvPr/>
              </p:nvSpPr>
              <p:spPr>
                <a:xfrm>
                  <a:off x="8751851" y="2834315"/>
                  <a:ext cx="112274" cy="15454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6" name="TextBox 1035">
                  <a:extLst>
                    <a:ext uri="{FF2B5EF4-FFF2-40B4-BE49-F238E27FC236}">
                      <a16:creationId xmlns:a16="http://schemas.microsoft.com/office/drawing/2014/main" id="{157ADAC9-7EAA-4121-9D42-7F95FA9B8F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51851" y="2834315"/>
                  <a:ext cx="112274" cy="154540"/>
                </a:xfrm>
                <a:prstGeom prst="rect">
                  <a:avLst/>
                </a:prstGeom>
                <a:blipFill>
                  <a:blip r:embed="rId145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7" name="TextBox 1036">
                  <a:extLst>
                    <a:ext uri="{FF2B5EF4-FFF2-40B4-BE49-F238E27FC236}">
                      <a16:creationId xmlns:a16="http://schemas.microsoft.com/office/drawing/2014/main" id="{62AE98B0-BBDC-414D-AD05-9800E006260D}"/>
                    </a:ext>
                  </a:extLst>
                </p:cNvPr>
                <p:cNvSpPr txBox="1"/>
                <p:nvPr/>
              </p:nvSpPr>
              <p:spPr>
                <a:xfrm>
                  <a:off x="8606130" y="2658338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7" name="TextBox 1036">
                  <a:extLst>
                    <a:ext uri="{FF2B5EF4-FFF2-40B4-BE49-F238E27FC236}">
                      <a16:creationId xmlns:a16="http://schemas.microsoft.com/office/drawing/2014/main" id="{62AE98B0-BBDC-414D-AD05-9800E00626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2658338"/>
                  <a:ext cx="155859" cy="154540"/>
                </a:xfrm>
                <a:prstGeom prst="rect">
                  <a:avLst/>
                </a:prstGeom>
                <a:blipFill>
                  <a:blip r:embed="rId146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8" name="TextBox 1037">
                  <a:extLst>
                    <a:ext uri="{FF2B5EF4-FFF2-40B4-BE49-F238E27FC236}">
                      <a16:creationId xmlns:a16="http://schemas.microsoft.com/office/drawing/2014/main" id="{64324571-AB1D-4406-9A6D-C31D5F360216}"/>
                    </a:ext>
                  </a:extLst>
                </p:cNvPr>
                <p:cNvSpPr txBox="1"/>
                <p:nvPr/>
              </p:nvSpPr>
              <p:spPr>
                <a:xfrm>
                  <a:off x="8766186" y="4358316"/>
                  <a:ext cx="10317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8" name="TextBox 1037">
                  <a:extLst>
                    <a:ext uri="{FF2B5EF4-FFF2-40B4-BE49-F238E27FC236}">
                      <a16:creationId xmlns:a16="http://schemas.microsoft.com/office/drawing/2014/main" id="{64324571-AB1D-4406-9A6D-C31D5F3602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66186" y="4358316"/>
                  <a:ext cx="103174" cy="154540"/>
                </a:xfrm>
                <a:prstGeom prst="rect">
                  <a:avLst/>
                </a:prstGeom>
                <a:blipFill>
                  <a:blip r:embed="rId14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9" name="TextBox 1038">
                  <a:extLst>
                    <a:ext uri="{FF2B5EF4-FFF2-40B4-BE49-F238E27FC236}">
                      <a16:creationId xmlns:a16="http://schemas.microsoft.com/office/drawing/2014/main" id="{A6C31C71-D7FC-4D12-8E65-F61A7C3C6E51}"/>
                    </a:ext>
                  </a:extLst>
                </p:cNvPr>
                <p:cNvSpPr txBox="1"/>
                <p:nvPr/>
              </p:nvSpPr>
              <p:spPr>
                <a:xfrm>
                  <a:off x="8606130" y="4198214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9" name="TextBox 1038">
                  <a:extLst>
                    <a:ext uri="{FF2B5EF4-FFF2-40B4-BE49-F238E27FC236}">
                      <a16:creationId xmlns:a16="http://schemas.microsoft.com/office/drawing/2014/main" id="{A6C31C71-D7FC-4D12-8E65-F61A7C3C6E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4198214"/>
                  <a:ext cx="155859" cy="154540"/>
                </a:xfrm>
                <a:prstGeom prst="rect">
                  <a:avLst/>
                </a:prstGeom>
                <a:blipFill>
                  <a:blip r:embed="rId148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0CFC632-2022-43F7-814D-4BDA40F3702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15235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1" name="TextBox 1040">
                  <a:extLst>
                    <a:ext uri="{FF2B5EF4-FFF2-40B4-BE49-F238E27FC236}">
                      <a16:creationId xmlns:a16="http://schemas.microsoft.com/office/drawing/2014/main" id="{F5D7D83D-601B-4FD2-871E-18D2E5EFD0A9}"/>
                    </a:ext>
                  </a:extLst>
                </p:cNvPr>
                <p:cNvSpPr txBox="1"/>
                <p:nvPr/>
              </p:nvSpPr>
              <p:spPr>
                <a:xfrm>
                  <a:off x="8617960" y="1550900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1" name="TextBox 1040">
                  <a:extLst>
                    <a:ext uri="{FF2B5EF4-FFF2-40B4-BE49-F238E27FC236}">
                      <a16:creationId xmlns:a16="http://schemas.microsoft.com/office/drawing/2014/main" id="{F5D7D83D-601B-4FD2-871E-18D2E5EFD0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1550900"/>
                  <a:ext cx="133224" cy="154540"/>
                </a:xfrm>
                <a:prstGeom prst="rect">
                  <a:avLst/>
                </a:prstGeom>
                <a:blipFill>
                  <a:blip r:embed="rId149"/>
                  <a:stretch>
                    <a:fillRect l="-18182" r="-1363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33E5BB6C-6543-4A19-87CF-FE0A0D36E0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305307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3" name="TextBox 1042">
                  <a:extLst>
                    <a:ext uri="{FF2B5EF4-FFF2-40B4-BE49-F238E27FC236}">
                      <a16:creationId xmlns:a16="http://schemas.microsoft.com/office/drawing/2014/main" id="{9E072199-6196-403B-9BD6-43DD78804D06}"/>
                    </a:ext>
                  </a:extLst>
                </p:cNvPr>
                <p:cNvSpPr txBox="1"/>
                <p:nvPr/>
              </p:nvSpPr>
              <p:spPr>
                <a:xfrm>
                  <a:off x="8617960" y="3080455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3" name="TextBox 1042">
                  <a:extLst>
                    <a:ext uri="{FF2B5EF4-FFF2-40B4-BE49-F238E27FC236}">
                      <a16:creationId xmlns:a16="http://schemas.microsoft.com/office/drawing/2014/main" id="{9E072199-6196-403B-9BD6-43DD78804D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3080455"/>
                  <a:ext cx="133224" cy="154540"/>
                </a:xfrm>
                <a:prstGeom prst="rect">
                  <a:avLst/>
                </a:prstGeom>
                <a:blipFill>
                  <a:blip r:embed="rId150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4" name="Straight Arrow Connector 1043">
              <a:extLst>
                <a:ext uri="{FF2B5EF4-FFF2-40B4-BE49-F238E27FC236}">
                  <a16:creationId xmlns:a16="http://schemas.microsoft.com/office/drawing/2014/main" id="{7D4FD290-92E8-481E-82E5-C6D73C19B0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4575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5" name="TextBox 1044">
                  <a:extLst>
                    <a:ext uri="{FF2B5EF4-FFF2-40B4-BE49-F238E27FC236}">
                      <a16:creationId xmlns:a16="http://schemas.microsoft.com/office/drawing/2014/main" id="{6651875F-5346-450E-AA05-53FE7229549E}"/>
                    </a:ext>
                  </a:extLst>
                </p:cNvPr>
                <p:cNvSpPr txBox="1"/>
                <p:nvPr/>
              </p:nvSpPr>
              <p:spPr>
                <a:xfrm>
                  <a:off x="8617960" y="4602869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5" name="TextBox 1044">
                  <a:extLst>
                    <a:ext uri="{FF2B5EF4-FFF2-40B4-BE49-F238E27FC236}">
                      <a16:creationId xmlns:a16="http://schemas.microsoft.com/office/drawing/2014/main" id="{6651875F-5346-450E-AA05-53FE722954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4602869"/>
                  <a:ext cx="133224" cy="154540"/>
                </a:xfrm>
                <a:prstGeom prst="rect">
                  <a:avLst/>
                </a:prstGeom>
                <a:blipFill>
                  <a:blip r:embed="rId15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46" name="Arc 1045">
              <a:extLst>
                <a:ext uri="{FF2B5EF4-FFF2-40B4-BE49-F238E27FC236}">
                  <a16:creationId xmlns:a16="http://schemas.microsoft.com/office/drawing/2014/main" id="{3904CF7C-D996-4C37-8736-531A369D98F8}"/>
                </a:ext>
              </a:extLst>
            </p:cNvPr>
            <p:cNvSpPr/>
            <p:nvPr/>
          </p:nvSpPr>
          <p:spPr bwMode="auto">
            <a:xfrm rot="5400000" flipH="1">
              <a:off x="8167050" y="2879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47" name="Straight Connector 1046">
              <a:extLst>
                <a:ext uri="{FF2B5EF4-FFF2-40B4-BE49-F238E27FC236}">
                  <a16:creationId xmlns:a16="http://schemas.microsoft.com/office/drawing/2014/main" id="{9AC7E46A-7E63-4293-BF2F-7EBFF9C64CB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0759" y="2381250"/>
              <a:ext cx="0" cy="4979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48" name="Arc 1047">
              <a:extLst>
                <a:ext uri="{FF2B5EF4-FFF2-40B4-BE49-F238E27FC236}">
                  <a16:creationId xmlns:a16="http://schemas.microsoft.com/office/drawing/2014/main" id="{EEB4637F-E0B7-4827-A210-F0E65088D324}"/>
                </a:ext>
              </a:extLst>
            </p:cNvPr>
            <p:cNvSpPr/>
            <p:nvPr/>
          </p:nvSpPr>
          <p:spPr bwMode="auto">
            <a:xfrm rot="5400000" flipH="1">
              <a:off x="8287700" y="44008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7AED12A0-E79B-4489-A3BD-E6F62A6032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94418" y="1403350"/>
              <a:ext cx="0" cy="92075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0" name="Straight Connector 1049">
              <a:extLst>
                <a:ext uri="{FF2B5EF4-FFF2-40B4-BE49-F238E27FC236}">
                  <a16:creationId xmlns:a16="http://schemas.microsoft.com/office/drawing/2014/main" id="{E9C778EE-E0A5-46E3-A9F4-4713D2BEB2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6515" y="2953070"/>
              <a:ext cx="0" cy="14887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1" name="Straight Connector 1050">
              <a:extLst>
                <a:ext uri="{FF2B5EF4-FFF2-40B4-BE49-F238E27FC236}">
                  <a16:creationId xmlns:a16="http://schemas.microsoft.com/office/drawing/2014/main" id="{00707CC9-12E6-40B9-8C1F-C652F9CAA65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5703" y="2343150"/>
              <a:ext cx="0" cy="53770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52" name="Arc 1051">
              <a:extLst>
                <a:ext uri="{FF2B5EF4-FFF2-40B4-BE49-F238E27FC236}">
                  <a16:creationId xmlns:a16="http://schemas.microsoft.com/office/drawing/2014/main" id="{5000D9EA-09FF-4838-B19B-9B83520BA5B0}"/>
                </a:ext>
              </a:extLst>
            </p:cNvPr>
            <p:cNvSpPr/>
            <p:nvPr/>
          </p:nvSpPr>
          <p:spPr bwMode="auto">
            <a:xfrm rot="5400000" flipH="1">
              <a:off x="8401206" y="287846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53" name="TextBox 1052">
                  <a:extLst>
                    <a:ext uri="{FF2B5EF4-FFF2-40B4-BE49-F238E27FC236}">
                      <a16:creationId xmlns:a16="http://schemas.microsoft.com/office/drawing/2014/main" id="{9ECC5462-91AA-4516-9F6D-16345C6CDC53}"/>
                    </a:ext>
                  </a:extLst>
                </p:cNvPr>
                <p:cNvSpPr txBox="1"/>
                <p:nvPr/>
              </p:nvSpPr>
              <p:spPr>
                <a:xfrm>
                  <a:off x="8606130" y="1166565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53" name="TextBox 1052">
                  <a:extLst>
                    <a:ext uri="{FF2B5EF4-FFF2-40B4-BE49-F238E27FC236}">
                      <a16:creationId xmlns:a16="http://schemas.microsoft.com/office/drawing/2014/main" id="{9ECC5462-91AA-4516-9F6D-16345C6CDC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1166565"/>
                  <a:ext cx="155859" cy="154540"/>
                </a:xfrm>
                <a:prstGeom prst="rect">
                  <a:avLst/>
                </a:prstGeom>
                <a:blipFill>
                  <a:blip r:embed="rId152"/>
                  <a:stretch>
                    <a:fillRect l="-15385" r="-769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28" name="Left Brace 1327">
            <a:extLst>
              <a:ext uri="{FF2B5EF4-FFF2-40B4-BE49-F238E27FC236}">
                <a16:creationId xmlns:a16="http://schemas.microsoft.com/office/drawing/2014/main" id="{FD6F0EC5-63D6-4FB6-8C99-2F11D346CE07}"/>
              </a:ext>
            </a:extLst>
          </p:cNvPr>
          <p:cNvSpPr/>
          <p:nvPr/>
        </p:nvSpPr>
        <p:spPr bwMode="auto">
          <a:xfrm>
            <a:off x="4336904" y="3341089"/>
            <a:ext cx="162414" cy="100670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7" name="Arrow: Right 6">
            <a:extLst>
              <a:ext uri="{FF2B5EF4-FFF2-40B4-BE49-F238E27FC236}">
                <a16:creationId xmlns:a16="http://schemas.microsoft.com/office/drawing/2014/main" id="{374F3C99-7DF7-42C8-848C-7060C9DBB3D8}"/>
              </a:ext>
            </a:extLst>
          </p:cNvPr>
          <p:cNvSpPr/>
          <p:nvPr/>
        </p:nvSpPr>
        <p:spPr bwMode="auto">
          <a:xfrm>
            <a:off x="5848058" y="3700096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/>
              <p:nvPr/>
            </p:nvSpPr>
            <p:spPr>
              <a:xfrm>
                <a:off x="5987083" y="2895037"/>
                <a:ext cx="3229795" cy="18547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083" y="2895037"/>
                <a:ext cx="3229795" cy="1854739"/>
              </a:xfrm>
              <a:prstGeom prst="rect">
                <a:avLst/>
              </a:prstGeom>
              <a:blipFill>
                <a:blip r:embed="rId1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/>
              <p:nvPr/>
            </p:nvSpPr>
            <p:spPr>
              <a:xfrm>
                <a:off x="5325904" y="4643425"/>
                <a:ext cx="2812758" cy="110075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r>
                        <a:rPr lang="en-US" sz="10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5904" y="4643425"/>
                <a:ext cx="2812758" cy="1100751"/>
              </a:xfrm>
              <a:prstGeom prst="rect">
                <a:avLst/>
              </a:prstGeom>
              <a:blipFill>
                <a:blip r:embed="rId1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30" name="Arrow: Right 1329">
            <a:extLst>
              <a:ext uri="{FF2B5EF4-FFF2-40B4-BE49-F238E27FC236}">
                <a16:creationId xmlns:a16="http://schemas.microsoft.com/office/drawing/2014/main" id="{CED9007C-691D-4BF1-9C7F-A3574373E6CF}"/>
              </a:ext>
            </a:extLst>
          </p:cNvPr>
          <p:cNvSpPr/>
          <p:nvPr/>
        </p:nvSpPr>
        <p:spPr bwMode="auto">
          <a:xfrm>
            <a:off x="5022168" y="5102273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2CC846BA-0D03-4E4E-B84B-A06BC6689DAF}"/>
              </a:ext>
            </a:extLst>
          </p:cNvPr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</p:spTree>
    <p:extLst>
      <p:ext uri="{BB962C8B-B14F-4D97-AF65-F5344CB8AC3E}">
        <p14:creationId xmlns:p14="http://schemas.microsoft.com/office/powerpoint/2010/main" val="3971851160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5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panose="02070309020205020404" pitchFamily="49" charset="0"/>
              <a:ea typeface="+mn-ea"/>
              <a:cs typeface="Courier New" panose="02070309020205020404" pitchFamily="49" charset="0"/>
            </a:endParaRP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bus=K.1.2.3.4  conn=wye  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115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65D63A2-1BDC-4B08-B2C7-BDCE0552EF9A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65D63A2-1BDC-4B08-B2C7-BDCE0552EF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5489633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076312D2-F92F-4C01-993F-1F5D3FFB4078}"/>
              </a:ext>
            </a:extLst>
          </p:cNvPr>
          <p:cNvGraphicFramePr>
            <a:graphicFrameLocks noGrp="1"/>
          </p:cNvGraphicFramePr>
          <p:nvPr/>
        </p:nvGraphicFramePr>
        <p:xfrm>
          <a:off x="632460" y="3938588"/>
          <a:ext cx="7620000" cy="1190624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30791280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33522842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74860952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38497348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39412501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76489862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8897542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150583770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00897098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44640078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8651936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484394315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89752148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457792382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60910156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582691701"/>
                    </a:ext>
                  </a:extLst>
                </a:gridCol>
              </a:tblGrid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92171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877622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764425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0.597773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-1.49443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672850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4565188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9359930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080035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7623660"/>
                  </a:ext>
                </a:extLst>
              </a:tr>
            </a:tbl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39154" cy="207377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6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6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0.59777341 −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1.49443353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6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39154" cy="20737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6857CD15-76DD-4026-97D2-302172A80A85}"/>
              </a:ext>
            </a:extLst>
          </p:cNvPr>
          <p:cNvSpPr/>
          <p:nvPr/>
        </p:nvSpPr>
        <p:spPr bwMode="auto">
          <a:xfrm>
            <a:off x="586154" y="4963550"/>
            <a:ext cx="7698154" cy="195385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4F8DE61-5A07-4E3B-8612-71CBFA2A39FD}"/>
              </a:ext>
            </a:extLst>
          </p:cNvPr>
          <p:cNvSpPr/>
          <p:nvPr/>
        </p:nvSpPr>
        <p:spPr bwMode="auto">
          <a:xfrm>
            <a:off x="7291753" y="3892843"/>
            <a:ext cx="1000369" cy="1266093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" name="Speech Bubble: Rectangle with Corners Rounded 2">
            <a:extLst>
              <a:ext uri="{FF2B5EF4-FFF2-40B4-BE49-F238E27FC236}">
                <a16:creationId xmlns:a16="http://schemas.microsoft.com/office/drawing/2014/main" id="{0C086EF6-F1C3-4CEE-A71C-F7AE7AA5A11A}"/>
              </a:ext>
            </a:extLst>
          </p:cNvPr>
          <p:cNvSpPr/>
          <p:nvPr/>
        </p:nvSpPr>
        <p:spPr bwMode="auto">
          <a:xfrm>
            <a:off x="4599842" y="5420751"/>
            <a:ext cx="3419035" cy="816904"/>
          </a:xfrm>
          <a:prstGeom prst="wedgeRoundRectCallout">
            <a:avLst>
              <a:gd name="adj1" fmla="val -33962"/>
              <a:gd name="adj2" fmla="val -76149"/>
              <a:gd name="adj3" fmla="val 16667"/>
            </a:avLst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One row and one column of zeros are added to the delta-connected winding to make sure that the primary and second windings have the same size of admittance matrix.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F5E5D9C-BCC4-441E-AAB5-CDCE87596E20}"/>
              </a:ext>
            </a:extLst>
          </p:cNvPr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1622492-5263-4ACB-B968-2285D0FF3660}"/>
              </a:ext>
            </a:extLst>
          </p:cNvPr>
          <p:cNvSpPr/>
          <p:nvPr/>
        </p:nvSpPr>
        <p:spPr>
          <a:xfrm>
            <a:off x="397473" y="3900284"/>
            <a:ext cx="242374" cy="134556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BF66FC5C-2717-4EA3-AA33-17CF97923681}"/>
              </a:ext>
            </a:extLst>
          </p:cNvPr>
          <p:cNvSpPr/>
          <p:nvPr/>
        </p:nvSpPr>
        <p:spPr>
          <a:xfrm>
            <a:off x="984847" y="5157096"/>
            <a:ext cx="7124103" cy="240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2                                3                               4                               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6                               7                               0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402214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A8B0F59-FA48-4A40-9C80-67052C6C35E1}"/>
              </a:ext>
            </a:extLst>
          </p:cNvPr>
          <p:cNvGrpSpPr/>
          <p:nvPr/>
        </p:nvGrpSpPr>
        <p:grpSpPr>
          <a:xfrm>
            <a:off x="840705" y="1206326"/>
            <a:ext cx="3294857" cy="4719071"/>
            <a:chOff x="340520" y="1190696"/>
            <a:chExt cx="3294857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20363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3240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6118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379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4100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822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699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420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2142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9474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668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3901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5002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4506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3086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10229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7880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57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3106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70678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764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4098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3560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452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643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4129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72750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5323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7403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931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7006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562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8200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70598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4134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71257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3779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8558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40722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5844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9671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5207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270015EE-D4B5-4F39-A646-DC04FD88B12D}"/>
                </a:ext>
              </a:extLst>
            </p:cNvPr>
            <p:cNvGrpSpPr/>
            <p:nvPr/>
          </p:nvGrpSpPr>
          <p:grpSpPr>
            <a:xfrm>
              <a:off x="407825" y="5732133"/>
              <a:ext cx="233814" cy="154674"/>
              <a:chOff x="384013" y="5813096"/>
              <a:chExt cx="233814" cy="154674"/>
            </a:xfrm>
          </p:grpSpPr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A3F7A3B5-45FF-409E-AB8F-A48A452E4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0A17561C-B410-4FA1-A836-DCD2B292F1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9273755-169A-4F9C-BAA2-1F1EA6266F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99AFCA66-8AD3-48D5-ABFC-30A7AFFEB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8D61B08E-2966-4048-9CFE-D501695089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0748F023-110C-4B92-AF39-3B936ABD98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75E6FA8E-B8F3-4446-904D-78F88520A2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BB3D6E0C-E503-49C9-8277-23E6B0124A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C90545C8-5911-47D0-A069-38A466C861DB}"/>
              </a:ext>
            </a:extLst>
          </p:cNvPr>
          <p:cNvSpPr/>
          <p:nvPr/>
        </p:nvSpPr>
        <p:spPr>
          <a:xfrm>
            <a:off x="4683760" y="1449337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3EECB6AC-ED72-484A-A3CA-71B4B7C2DE69}"/>
              </a:ext>
            </a:extLst>
          </p:cNvPr>
          <p:cNvSpPr/>
          <p:nvPr/>
        </p:nvSpPr>
        <p:spPr>
          <a:xfrm>
            <a:off x="6328062" y="5575217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YNd1</a:t>
            </a:r>
            <a:endParaRPr lang="en-US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3B44C59-A5A6-4E0C-A493-0E251C433DC8}"/>
              </a:ext>
            </a:extLst>
          </p:cNvPr>
          <p:cNvGrpSpPr/>
          <p:nvPr/>
        </p:nvGrpSpPr>
        <p:grpSpPr>
          <a:xfrm>
            <a:off x="4646030" y="3443535"/>
            <a:ext cx="1672220" cy="1856580"/>
            <a:chOff x="4646030" y="3443535"/>
            <a:chExt cx="1672220" cy="18565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6C312BA4-2202-4BD1-A2C2-A64B3FF16D6C}"/>
                    </a:ext>
                  </a:extLst>
                </p:cNvPr>
                <p:cNvSpPr txBox="1"/>
                <p:nvPr/>
              </p:nvSpPr>
              <p:spPr>
                <a:xfrm flipH="1">
                  <a:off x="4689627" y="344353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6C312BA4-2202-4BD1-A2C2-A64B3FF16D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89627" y="3443535"/>
                  <a:ext cx="361934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0D7CEA53-3872-469A-926D-E74D9753DD59}"/>
                    </a:ext>
                  </a:extLst>
                </p:cNvPr>
                <p:cNvSpPr txBox="1"/>
                <p:nvPr/>
              </p:nvSpPr>
              <p:spPr>
                <a:xfrm flipH="1">
                  <a:off x="5106405" y="37255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0D7CEA53-3872-469A-926D-E74D9753D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06405" y="3725561"/>
                  <a:ext cx="371305" cy="241499"/>
                </a:xfrm>
                <a:prstGeom prst="rect">
                  <a:avLst/>
                </a:prstGeom>
                <a:blipFill>
                  <a:blip r:embed="rId6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689097FF-337A-40DF-9A44-8A9816FCE17C}"/>
                    </a:ext>
                  </a:extLst>
                </p:cNvPr>
                <p:cNvSpPr txBox="1"/>
                <p:nvPr/>
              </p:nvSpPr>
              <p:spPr>
                <a:xfrm flipH="1">
                  <a:off x="5953259" y="447390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689097FF-337A-40DF-9A44-8A9816FCE1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53259" y="4473900"/>
                  <a:ext cx="364991" cy="241499"/>
                </a:xfrm>
                <a:prstGeom prst="rect">
                  <a:avLst/>
                </a:prstGeom>
                <a:blipFill>
                  <a:blip r:embed="rId6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7612B6FE-67A8-4C43-9D4A-985582E4B38E}"/>
                    </a:ext>
                  </a:extLst>
                </p:cNvPr>
                <p:cNvSpPr txBox="1"/>
                <p:nvPr/>
              </p:nvSpPr>
              <p:spPr>
                <a:xfrm flipH="1">
                  <a:off x="4697870" y="50586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7612B6FE-67A8-4C43-9D4A-985582E4B3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97870" y="5058616"/>
                  <a:ext cx="357397" cy="241499"/>
                </a:xfrm>
                <a:prstGeom prst="rect">
                  <a:avLst/>
                </a:prstGeom>
                <a:blipFill>
                  <a:blip r:embed="rId6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6" name="Straight Arrow Connector 645">
              <a:extLst>
                <a:ext uri="{FF2B5EF4-FFF2-40B4-BE49-F238E27FC236}">
                  <a16:creationId xmlns:a16="http://schemas.microsoft.com/office/drawing/2014/main" id="{982C7487-C0F1-47B8-921D-4645925AF6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59938" y="3940908"/>
              <a:ext cx="0" cy="46687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7" name="Straight Arrow Connector 646">
              <a:extLst>
                <a:ext uri="{FF2B5EF4-FFF2-40B4-BE49-F238E27FC236}">
                  <a16:creationId xmlns:a16="http://schemas.microsoft.com/office/drawing/2014/main" id="{E83D8F3E-5432-4EA0-A04C-E15DCBB8E68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35525" y="3651983"/>
              <a:ext cx="424533" cy="7599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8" name="Straight Arrow Connector 647">
              <a:extLst>
                <a:ext uri="{FF2B5EF4-FFF2-40B4-BE49-F238E27FC236}">
                  <a16:creationId xmlns:a16="http://schemas.microsoft.com/office/drawing/2014/main" id="{CFD7711C-5AA4-4C82-B906-C39611B783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4187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9" name="Straight Arrow Connector 648">
              <a:extLst>
                <a:ext uri="{FF2B5EF4-FFF2-40B4-BE49-F238E27FC236}">
                  <a16:creationId xmlns:a16="http://schemas.microsoft.com/office/drawing/2014/main" id="{C94C8969-807E-4DBB-8BFA-C877EF4E27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082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AE108A2-332D-442A-972E-8C5FD0E435DF}"/>
                </a:ext>
              </a:extLst>
            </p:cNvPr>
            <p:cNvGrpSpPr/>
            <p:nvPr/>
          </p:nvGrpSpPr>
          <p:grpSpPr>
            <a:xfrm>
              <a:off x="524192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5DF29073-B158-4C08-81A9-D24740EA89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319FD029-4756-49A3-9D0B-6C34D0374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337952F0-4350-4FFE-A225-9C0FA52E7E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0" name="Straight Connector 729">
                <a:extLst>
                  <a:ext uri="{FF2B5EF4-FFF2-40B4-BE49-F238E27FC236}">
                    <a16:creationId xmlns:a16="http://schemas.microsoft.com/office/drawing/2014/main" id="{8A780296-A98B-44D3-9182-C24EB44975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2" name="Straight Connector 731">
                <a:extLst>
                  <a:ext uri="{FF2B5EF4-FFF2-40B4-BE49-F238E27FC236}">
                    <a16:creationId xmlns:a16="http://schemas.microsoft.com/office/drawing/2014/main" id="{5D146559-A726-406D-BD6A-61B8BF33A4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9C98AF0A-50D9-456D-9234-6E6C282CF4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3588" y="4401434"/>
              <a:ext cx="394737" cy="1832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F97FC205-01BD-4D02-AC70-84CEDC8E6DA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56713" y="4404609"/>
              <a:ext cx="394737" cy="1832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07998156-7463-4BD5-89F0-6BD977B45EC3}"/>
                    </a:ext>
                  </a:extLst>
                </p:cNvPr>
                <p:cNvSpPr txBox="1"/>
                <p:nvPr/>
              </p:nvSpPr>
              <p:spPr>
                <a:xfrm flipH="1">
                  <a:off x="5506455" y="4592336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07998156-7463-4BD5-89F0-6BD977B45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06455" y="4592336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487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6" name="TextBox 755">
                  <a:extLst>
                    <a:ext uri="{FF2B5EF4-FFF2-40B4-BE49-F238E27FC236}">
                      <a16:creationId xmlns:a16="http://schemas.microsoft.com/office/drawing/2014/main" id="{C913E3C5-9D51-49C6-8DAE-B5F7CD13660E}"/>
                    </a:ext>
                  </a:extLst>
                </p:cNvPr>
                <p:cNvSpPr txBox="1"/>
                <p:nvPr/>
              </p:nvSpPr>
              <p:spPr>
                <a:xfrm flipH="1">
                  <a:off x="4646030" y="4579636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6" name="TextBox 755">
                  <a:extLst>
                    <a:ext uri="{FF2B5EF4-FFF2-40B4-BE49-F238E27FC236}">
                      <a16:creationId xmlns:a16="http://schemas.microsoft.com/office/drawing/2014/main" id="{C913E3C5-9D51-49C6-8DAE-B5F7CD1366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6030" y="4579636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FA2A2C3-582D-4FF4-8491-C4B49568E504}"/>
              </a:ext>
            </a:extLst>
          </p:cNvPr>
          <p:cNvGrpSpPr/>
          <p:nvPr/>
        </p:nvGrpSpPr>
        <p:grpSpPr>
          <a:xfrm>
            <a:off x="7048640" y="3512273"/>
            <a:ext cx="1385112" cy="1611565"/>
            <a:chOff x="7048640" y="3512273"/>
            <a:chExt cx="1385112" cy="1611565"/>
          </a:xfrm>
        </p:grpSpPr>
        <p:cxnSp>
          <p:nvCxnSpPr>
            <p:cNvPr id="628" name="Straight Arrow Connector 627">
              <a:extLst>
                <a:ext uri="{FF2B5EF4-FFF2-40B4-BE49-F238E27FC236}">
                  <a16:creationId xmlns:a16="http://schemas.microsoft.com/office/drawing/2014/main" id="{362F89BE-FD74-488F-B19D-E20E0D580DB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69726" y="4191000"/>
              <a:ext cx="194749" cy="36182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9" name="Straight Arrow Connector 628">
              <a:extLst>
                <a:ext uri="{FF2B5EF4-FFF2-40B4-BE49-F238E27FC236}">
                  <a16:creationId xmlns:a16="http://schemas.microsoft.com/office/drawing/2014/main" id="{8E6C593C-407E-4D07-9CB5-F6F3592322A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65316" y="3733800"/>
              <a:ext cx="1" cy="827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5BB4F2A1-F0D4-4C44-9E7B-408D203F92E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058025" y="4549309"/>
              <a:ext cx="611009" cy="3663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0" name="Straight Arrow Connector 639">
              <a:extLst>
                <a:ext uri="{FF2B5EF4-FFF2-40B4-BE49-F238E27FC236}">
                  <a16:creationId xmlns:a16="http://schemas.microsoft.com/office/drawing/2014/main" id="{30C1A7DB-FA3A-4ACC-9CBA-18BC9E1303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69563" y="4555259"/>
              <a:ext cx="690211" cy="3540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3AA1F3DC-5802-46EA-9DED-67354F028C96}"/>
                    </a:ext>
                  </a:extLst>
                </p:cNvPr>
                <p:cNvSpPr txBox="1"/>
                <p:nvPr/>
              </p:nvSpPr>
              <p:spPr>
                <a:xfrm flipH="1">
                  <a:off x="7818331" y="400146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3AA1F3DC-5802-46EA-9DED-67354F028C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818331" y="4001469"/>
                  <a:ext cx="183331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26667" r="-10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BDB9AFBF-5FD4-472C-B806-9DA341DBC133}"/>
                    </a:ext>
                  </a:extLst>
                </p:cNvPr>
                <p:cNvSpPr txBox="1"/>
                <p:nvPr/>
              </p:nvSpPr>
              <p:spPr>
                <a:xfrm flipH="1">
                  <a:off x="7048640" y="4962255"/>
                  <a:ext cx="171863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BDB9AFBF-5FD4-472C-B806-9DA341DBC1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048640" y="4962255"/>
                  <a:ext cx="171863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28571" r="-1428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21C9736-EDB9-4D52-A3F3-F34910C705BB}"/>
                    </a:ext>
                  </a:extLst>
                </p:cNvPr>
                <p:cNvSpPr txBox="1"/>
                <p:nvPr/>
              </p:nvSpPr>
              <p:spPr>
                <a:xfrm flipH="1">
                  <a:off x="7589672" y="3512273"/>
                  <a:ext cx="191530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21C9736-EDB9-4D52-A3F3-F34910C705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589672" y="3512273"/>
                  <a:ext cx="191530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25806" r="-1935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A3C42F37-D1DB-481B-ADB1-1F808B4DD741}"/>
                    </a:ext>
                  </a:extLst>
                </p:cNvPr>
                <p:cNvSpPr txBox="1"/>
                <p:nvPr/>
              </p:nvSpPr>
              <p:spPr>
                <a:xfrm flipH="1">
                  <a:off x="8251171" y="4940823"/>
                  <a:ext cx="18258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A3C42F37-D1DB-481B-ADB1-1F808B4DD7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51171" y="4940823"/>
                  <a:ext cx="182581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27586" r="-2069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46" name="Straight Arrow Connector 945">
              <a:extLst>
                <a:ext uri="{FF2B5EF4-FFF2-40B4-BE49-F238E27FC236}">
                  <a16:creationId xmlns:a16="http://schemas.microsoft.com/office/drawing/2014/main" id="{A33FA202-5BFA-466E-ACE5-A6B79E1294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66551" y="4556125"/>
              <a:ext cx="204274" cy="37465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7" name="Straight Arrow Connector 946">
              <a:extLst>
                <a:ext uri="{FF2B5EF4-FFF2-40B4-BE49-F238E27FC236}">
                  <a16:creationId xmlns:a16="http://schemas.microsoft.com/office/drawing/2014/main" id="{A58C1B27-E68B-498B-8D17-4AC3878A01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264400" y="4552822"/>
              <a:ext cx="40532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476A4F51-2A7F-4964-8031-1D47F5D376E0}"/>
                    </a:ext>
                  </a:extLst>
                </p:cNvPr>
                <p:cNvSpPr txBox="1"/>
                <p:nvPr/>
              </p:nvSpPr>
              <p:spPr>
                <a:xfrm flipH="1">
                  <a:off x="7780231" y="493491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476A4F51-2A7F-4964-8031-1D47F5D376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80231" y="4934919"/>
                  <a:ext cx="183331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26667" r="-2333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CB45EE30-7638-4ACF-8FF2-84B7B49787C6}"/>
                    </a:ext>
                  </a:extLst>
                </p:cNvPr>
                <p:cNvSpPr txBox="1"/>
                <p:nvPr/>
              </p:nvSpPr>
              <p:spPr>
                <a:xfrm flipH="1">
                  <a:off x="7062681" y="4442794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CB45EE30-7638-4ACF-8FF2-84B7B49787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062681" y="4442794"/>
                  <a:ext cx="183331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23333" r="-6667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5202768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cxnSp>
        <p:nvCxnSpPr>
          <p:cNvPr id="948" name="Straight Connector 947">
            <a:extLst>
              <a:ext uri="{FF2B5EF4-FFF2-40B4-BE49-F238E27FC236}">
                <a16:creationId xmlns:a16="http://schemas.microsoft.com/office/drawing/2014/main" id="{3558D482-AFA0-441B-A870-5485F2D16D11}"/>
              </a:ext>
            </a:extLst>
          </p:cNvPr>
          <p:cNvCxnSpPr>
            <a:cxnSpLocks/>
          </p:cNvCxnSpPr>
          <p:nvPr/>
        </p:nvCxnSpPr>
        <p:spPr bwMode="auto">
          <a:xfrm flipV="1">
            <a:off x="5916930" y="561498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1" name="Straight Arrow Connector 950">
            <a:extLst>
              <a:ext uri="{FF2B5EF4-FFF2-40B4-BE49-F238E27FC236}">
                <a16:creationId xmlns:a16="http://schemas.microsoft.com/office/drawing/2014/main" id="{C9BA2562-70A1-4797-B1B0-44CFE89DB7A1}"/>
              </a:ext>
            </a:extLst>
          </p:cNvPr>
          <p:cNvCxnSpPr>
            <a:cxnSpLocks/>
          </p:cNvCxnSpPr>
          <p:nvPr/>
        </p:nvCxnSpPr>
        <p:spPr bwMode="auto">
          <a:xfrm flipH="1">
            <a:off x="5994400" y="570704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/>
              <p:nvPr/>
            </p:nvSpPr>
            <p:spPr>
              <a:xfrm>
                <a:off x="6554117" y="5576236"/>
                <a:ext cx="358624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576236"/>
                <a:ext cx="358624" cy="25391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55" name="Straight Arrow Connector 954">
            <a:extLst>
              <a:ext uri="{FF2B5EF4-FFF2-40B4-BE49-F238E27FC236}">
                <a16:creationId xmlns:a16="http://schemas.microsoft.com/office/drawing/2014/main" id="{CFFC9A33-FAC0-46E6-B2AC-8759D9D751ED}"/>
              </a:ext>
            </a:extLst>
          </p:cNvPr>
          <p:cNvCxnSpPr>
            <a:cxnSpLocks/>
          </p:cNvCxnSpPr>
          <p:nvPr/>
        </p:nvCxnSpPr>
        <p:spPr bwMode="auto">
          <a:xfrm>
            <a:off x="6990080" y="5858245"/>
            <a:ext cx="8077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56" name="Straight Arrow Connector 955">
            <a:extLst>
              <a:ext uri="{FF2B5EF4-FFF2-40B4-BE49-F238E27FC236}">
                <a16:creationId xmlns:a16="http://schemas.microsoft.com/office/drawing/2014/main" id="{E9257748-4C01-428D-95BF-34D594F423D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67350" y="5858245"/>
            <a:ext cx="9702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/>
              <p:nvPr/>
            </p:nvSpPr>
            <p:spPr>
              <a:xfrm>
                <a:off x="6554117" y="5719746"/>
                <a:ext cx="388311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719746"/>
                <a:ext cx="388311" cy="25391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0" name="Straight Arrow Connector 959">
            <a:extLst>
              <a:ext uri="{FF2B5EF4-FFF2-40B4-BE49-F238E27FC236}">
                <a16:creationId xmlns:a16="http://schemas.microsoft.com/office/drawing/2014/main" id="{05D31E1B-45B0-437A-925D-9DE1209AC8E5}"/>
              </a:ext>
            </a:extLst>
          </p:cNvPr>
          <p:cNvCxnSpPr>
            <a:cxnSpLocks/>
          </p:cNvCxnSpPr>
          <p:nvPr/>
        </p:nvCxnSpPr>
        <p:spPr bwMode="auto">
          <a:xfrm>
            <a:off x="6958330" y="5999215"/>
            <a:ext cx="13919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61" name="Straight Arrow Connector 960">
            <a:extLst>
              <a:ext uri="{FF2B5EF4-FFF2-40B4-BE49-F238E27FC236}">
                <a16:creationId xmlns:a16="http://schemas.microsoft.com/office/drawing/2014/main" id="{C5DD0C19-CBCC-4447-B8A5-FE400C2E6234}"/>
              </a:ext>
            </a:extLst>
          </p:cNvPr>
          <p:cNvCxnSpPr>
            <a:cxnSpLocks/>
          </p:cNvCxnSpPr>
          <p:nvPr/>
        </p:nvCxnSpPr>
        <p:spPr bwMode="auto">
          <a:xfrm flipH="1">
            <a:off x="5080000" y="5999215"/>
            <a:ext cx="13258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/>
              <p:nvPr/>
            </p:nvSpPr>
            <p:spPr>
              <a:xfrm>
                <a:off x="6522367" y="5873416"/>
                <a:ext cx="546175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2367" y="5873416"/>
                <a:ext cx="546175" cy="2664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9" name="Straight Arrow Connector 968">
            <a:extLst>
              <a:ext uri="{FF2B5EF4-FFF2-40B4-BE49-F238E27FC236}">
                <a16:creationId xmlns:a16="http://schemas.microsoft.com/office/drawing/2014/main" id="{F3DE2559-E076-4F90-ACED-3DBF207635B4}"/>
              </a:ext>
            </a:extLst>
          </p:cNvPr>
          <p:cNvCxnSpPr>
            <a:cxnSpLocks/>
          </p:cNvCxnSpPr>
          <p:nvPr/>
        </p:nvCxnSpPr>
        <p:spPr bwMode="auto">
          <a:xfrm>
            <a:off x="6921500" y="570704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72" name="Straight Connector 971">
            <a:extLst>
              <a:ext uri="{FF2B5EF4-FFF2-40B4-BE49-F238E27FC236}">
                <a16:creationId xmlns:a16="http://schemas.microsoft.com/office/drawing/2014/main" id="{6A7E05DD-ABD3-4FF6-8740-22CBE4BD4C3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13680" y="577119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3" name="Straight Connector 972">
            <a:extLst>
              <a:ext uri="{FF2B5EF4-FFF2-40B4-BE49-F238E27FC236}">
                <a16:creationId xmlns:a16="http://schemas.microsoft.com/office/drawing/2014/main" id="{77CBCCC0-2295-4E26-85D1-EC13B765FFC5}"/>
              </a:ext>
            </a:extLst>
          </p:cNvPr>
          <p:cNvCxnSpPr>
            <a:cxnSpLocks/>
          </p:cNvCxnSpPr>
          <p:nvPr/>
        </p:nvCxnSpPr>
        <p:spPr bwMode="auto">
          <a:xfrm flipV="1">
            <a:off x="7929880" y="577943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9" name="Straight Connector 978">
            <a:extLst>
              <a:ext uri="{FF2B5EF4-FFF2-40B4-BE49-F238E27FC236}">
                <a16:creationId xmlns:a16="http://schemas.microsoft.com/office/drawing/2014/main" id="{AD062617-6555-4910-A9B9-0072AE6E35B6}"/>
              </a:ext>
            </a:extLst>
          </p:cNvPr>
          <p:cNvCxnSpPr>
            <a:cxnSpLocks/>
          </p:cNvCxnSpPr>
          <p:nvPr/>
        </p:nvCxnSpPr>
        <p:spPr bwMode="auto">
          <a:xfrm flipV="1">
            <a:off x="4970780" y="591851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0" name="Straight Connector 979">
            <a:extLst>
              <a:ext uri="{FF2B5EF4-FFF2-40B4-BE49-F238E27FC236}">
                <a16:creationId xmlns:a16="http://schemas.microsoft.com/office/drawing/2014/main" id="{74FF4BAB-9038-4535-8E46-4815355D77B5}"/>
              </a:ext>
            </a:extLst>
          </p:cNvPr>
          <p:cNvCxnSpPr>
            <a:cxnSpLocks/>
          </p:cNvCxnSpPr>
          <p:nvPr/>
        </p:nvCxnSpPr>
        <p:spPr bwMode="auto">
          <a:xfrm flipV="1">
            <a:off x="8445584" y="590770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" name="Group 8">
            <a:extLst>
              <a:ext uri="{FF2B5EF4-FFF2-40B4-BE49-F238E27FC236}">
                <a16:creationId xmlns:a16="http://schemas.microsoft.com/office/drawing/2014/main" id="{7A8B0F59-FA48-4A40-9C80-67052C6C35E1}"/>
              </a:ext>
            </a:extLst>
          </p:cNvPr>
          <p:cNvGrpSpPr/>
          <p:nvPr/>
        </p:nvGrpSpPr>
        <p:grpSpPr>
          <a:xfrm>
            <a:off x="340520" y="1190696"/>
            <a:ext cx="3294857" cy="4719071"/>
            <a:chOff x="340520" y="1190696"/>
            <a:chExt cx="3294857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20363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3240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6118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379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4100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822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699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420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2142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9474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668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3901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5002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4506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3086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10229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7880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57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3106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70678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764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4098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3560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452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643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4129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72750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5323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7403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931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7006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562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8200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70598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4134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71257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3779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8558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40722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5844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9671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5207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270015EE-D4B5-4F39-A646-DC04FD88B12D}"/>
                </a:ext>
              </a:extLst>
            </p:cNvPr>
            <p:cNvGrpSpPr/>
            <p:nvPr/>
          </p:nvGrpSpPr>
          <p:grpSpPr>
            <a:xfrm>
              <a:off x="407825" y="5732133"/>
              <a:ext cx="233814" cy="154674"/>
              <a:chOff x="384013" y="5813096"/>
              <a:chExt cx="233814" cy="154674"/>
            </a:xfrm>
          </p:grpSpPr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A3F7A3B5-45FF-409E-AB8F-A48A452E4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0A17561C-B410-4FA1-A836-DCD2B292F1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9273755-169A-4F9C-BAA2-1F1EA6266F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99AFCA66-8AD3-48D5-ABFC-30A7AFFEB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8D61B08E-2966-4048-9CFE-D501695089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0748F023-110C-4B92-AF39-3B936ABD98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75E6FA8E-B8F3-4446-904D-78F88520A2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BB3D6E0C-E503-49C9-8277-23E6B0124A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949" name="Straight Connector 948">
            <a:extLst>
              <a:ext uri="{FF2B5EF4-FFF2-40B4-BE49-F238E27FC236}">
                <a16:creationId xmlns:a16="http://schemas.microsoft.com/office/drawing/2014/main" id="{8B6FAA65-93E9-4E44-A879-A58CEE6A03BC}"/>
              </a:ext>
            </a:extLst>
          </p:cNvPr>
          <p:cNvCxnSpPr>
            <a:cxnSpLocks/>
          </p:cNvCxnSpPr>
          <p:nvPr/>
        </p:nvCxnSpPr>
        <p:spPr bwMode="auto">
          <a:xfrm flipV="1">
            <a:off x="7485380" y="562322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5D302C6-45B7-4B82-A7B0-5435F57AC6A4}"/>
              </a:ext>
            </a:extLst>
          </p:cNvPr>
          <p:cNvGrpSpPr/>
          <p:nvPr/>
        </p:nvGrpSpPr>
        <p:grpSpPr>
          <a:xfrm>
            <a:off x="4771390" y="1060540"/>
            <a:ext cx="3775395" cy="4661403"/>
            <a:chOff x="4771390" y="1060540"/>
            <a:chExt cx="3775395" cy="4661403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70"/>
                  <a:stretch>
                    <a:fillRect l="-27778" r="-27778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7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72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73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74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75"/>
                  <a:stretch>
                    <a:fillRect l="-14286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77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6316" r="-2105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4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8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83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8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87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89"/>
                  <a:stretch>
                    <a:fillRect l="-156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9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93"/>
                  <a:stretch>
                    <a:fillRect l="-16667" r="-3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86147F60-E660-492F-A381-040CA1CA3E2B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0059C871-C5BF-4FD7-9D61-2CCCD64E8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9C9B60A8-8754-45A8-A15D-2275F41ABCFA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F0A77C84-25FA-4DC0-B5DE-E24F73FE50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739F7551-2991-42C2-A0FE-971DC9EB621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1" name="Oval 540">
              <a:extLst>
                <a:ext uri="{FF2B5EF4-FFF2-40B4-BE49-F238E27FC236}">
                  <a16:creationId xmlns:a16="http://schemas.microsoft.com/office/drawing/2014/main" id="{56B10847-5795-4140-9BC2-042A28643A51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51693095-A876-40D9-911E-1B93C50B98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4" name="Arc 543">
              <a:extLst>
                <a:ext uri="{FF2B5EF4-FFF2-40B4-BE49-F238E27FC236}">
                  <a16:creationId xmlns:a16="http://schemas.microsoft.com/office/drawing/2014/main" id="{981DE798-E222-40E3-9D28-8DB9B93D76D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545" name="Arc 544">
              <a:extLst>
                <a:ext uri="{FF2B5EF4-FFF2-40B4-BE49-F238E27FC236}">
                  <a16:creationId xmlns:a16="http://schemas.microsoft.com/office/drawing/2014/main" id="{B98C4A35-FA31-42E3-8A51-36D9FFE17467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BC0AB254-4402-4B44-A0D5-B0498197A8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6BEBD4B5-A1FD-45C4-990E-46E4D5B348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8" name="Straight Connector 547">
              <a:extLst>
                <a:ext uri="{FF2B5EF4-FFF2-40B4-BE49-F238E27FC236}">
                  <a16:creationId xmlns:a16="http://schemas.microsoft.com/office/drawing/2014/main" id="{41F5E37D-B246-48AD-AB03-6B9CBFCCE0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94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9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97"/>
                  <a:stretch>
                    <a:fillRect l="-15385" r="-769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9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9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EA6ED6F5-AF80-4AD1-A68D-8383FFBF66B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100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7" name="Straight Arrow Connector 556">
              <a:extLst>
                <a:ext uri="{FF2B5EF4-FFF2-40B4-BE49-F238E27FC236}">
                  <a16:creationId xmlns:a16="http://schemas.microsoft.com/office/drawing/2014/main" id="{31B5A084-FD76-4789-A23A-970BD4D8276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101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9" name="Straight Arrow Connector 558">
              <a:extLst>
                <a:ext uri="{FF2B5EF4-FFF2-40B4-BE49-F238E27FC236}">
                  <a16:creationId xmlns:a16="http://schemas.microsoft.com/office/drawing/2014/main" id="{117A5325-4A70-4E0B-8453-26DD9AB968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10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630" name="Group 629">
              <a:extLst>
                <a:ext uri="{FF2B5EF4-FFF2-40B4-BE49-F238E27FC236}">
                  <a16:creationId xmlns:a16="http://schemas.microsoft.com/office/drawing/2014/main" id="{0A8ED5C5-8463-4717-9DD9-9C289C0ABD3F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A93AED24-03F4-4EB6-8D54-802641693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2" name="Straight Connector 631">
                <a:extLst>
                  <a:ext uri="{FF2B5EF4-FFF2-40B4-BE49-F238E27FC236}">
                    <a16:creationId xmlns:a16="http://schemas.microsoft.com/office/drawing/2014/main" id="{BFB9D802-0F47-4299-9EE1-B27D4CB699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3" name="Straight Connector 632">
                <a:extLst>
                  <a:ext uri="{FF2B5EF4-FFF2-40B4-BE49-F238E27FC236}">
                    <a16:creationId xmlns:a16="http://schemas.microsoft.com/office/drawing/2014/main" id="{77A7CB65-08FF-41D3-A8DF-7D9E5A1351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200A9DC-A8A3-44E7-B38E-A4EFB5EC2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7F7A7A5F-5793-4E62-AF49-5422E2AE97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AA1F5232-A180-4F97-8AC2-5E18A21EB0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5D7F8AC7-A543-40E2-9C4E-76E4460707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3A740E89-7728-4486-AD1A-111B3D3B8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190658754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56" name="Rectangle 755">
            <a:extLst>
              <a:ext uri="{FF2B5EF4-FFF2-40B4-BE49-F238E27FC236}">
                <a16:creationId xmlns:a16="http://schemas.microsoft.com/office/drawing/2014/main" id="{64E5109C-44A6-4A93-A2DF-5CBCA158A4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7D4FB0F8-CAB5-4694-84CD-89FC4163518A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58" name="Straight Connector 757">
              <a:extLst>
                <a:ext uri="{FF2B5EF4-FFF2-40B4-BE49-F238E27FC236}">
                  <a16:creationId xmlns:a16="http://schemas.microsoft.com/office/drawing/2014/main" id="{F517B485-A61D-4102-8523-7AA279D5D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9" name="Oval 758">
              <a:extLst>
                <a:ext uri="{FF2B5EF4-FFF2-40B4-BE49-F238E27FC236}">
                  <a16:creationId xmlns:a16="http://schemas.microsoft.com/office/drawing/2014/main" id="{84DAC467-216A-4764-A684-F46F498AA5B8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0" name="Straight Arrow Connector 759">
              <a:extLst>
                <a:ext uri="{FF2B5EF4-FFF2-40B4-BE49-F238E27FC236}">
                  <a16:creationId xmlns:a16="http://schemas.microsoft.com/office/drawing/2014/main" id="{812096C1-941F-444D-B3D3-E6938FE772F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A3FAC0DB-D66E-4D91-A5F0-5C9CBF1F32CA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A3FAC0DB-D66E-4D91-A5F0-5C9CBF1F32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CF2FB427-A56D-4C82-9BDC-1F3B730512BA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CF2FB427-A56D-4C82-9BDC-1F3B730512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75BB37E3-4A56-42A3-9305-E7DDD1A97023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75BB37E3-4A56-42A3-9305-E7DDD1A970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4" name="Straight Connector 763">
              <a:extLst>
                <a:ext uri="{FF2B5EF4-FFF2-40B4-BE49-F238E27FC236}">
                  <a16:creationId xmlns:a16="http://schemas.microsoft.com/office/drawing/2014/main" id="{6469CF3E-9C65-4964-8A28-481DC14C52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5" name="Oval 764">
              <a:extLst>
                <a:ext uri="{FF2B5EF4-FFF2-40B4-BE49-F238E27FC236}">
                  <a16:creationId xmlns:a16="http://schemas.microsoft.com/office/drawing/2014/main" id="{3129CF54-22C8-47D4-8C79-FB262251F78E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6" name="Straight Arrow Connector 765">
              <a:extLst>
                <a:ext uri="{FF2B5EF4-FFF2-40B4-BE49-F238E27FC236}">
                  <a16:creationId xmlns:a16="http://schemas.microsoft.com/office/drawing/2014/main" id="{59EC2C74-4F94-4019-A8F3-7DAB6DB791D2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4F87643E-616B-4940-B59D-DAF66B721289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4F87643E-616B-4940-B59D-DAF66B7212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050054BE-1C7B-4FB0-B5F2-482CF2758096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050054BE-1C7B-4FB0-B5F2-482CF27580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A48BAFFC-EFF1-4372-92C4-31FED0E3CFBD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A48BAFFC-EFF1-4372-92C4-31FED0E3CF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CCF3B78A-A636-45F5-A9D0-43E0CE1472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Oval 770">
              <a:extLst>
                <a:ext uri="{FF2B5EF4-FFF2-40B4-BE49-F238E27FC236}">
                  <a16:creationId xmlns:a16="http://schemas.microsoft.com/office/drawing/2014/main" id="{032F094B-440E-4222-A01E-37357CF65708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Arrow Connector 771">
              <a:extLst>
                <a:ext uri="{FF2B5EF4-FFF2-40B4-BE49-F238E27FC236}">
                  <a16:creationId xmlns:a16="http://schemas.microsoft.com/office/drawing/2014/main" id="{29C51BBA-6860-426B-BD96-8A72B8A69A2A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8ACAA114-94A6-4C7D-B0A8-57264CAFE19A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8ACAA114-94A6-4C7D-B0A8-57264CAFE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2E1402EA-C28B-4237-B91E-0BF70951777C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2E1402EA-C28B-4237-B91E-0BF7095177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78E523DD-D342-4C1F-A703-ABAC2F75D7FC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78E523DD-D342-4C1F-A703-ABAC2F75D7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B61D420B-95B5-4790-8628-150368A12D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7" name="Straight Connector 776">
              <a:extLst>
                <a:ext uri="{FF2B5EF4-FFF2-40B4-BE49-F238E27FC236}">
                  <a16:creationId xmlns:a16="http://schemas.microsoft.com/office/drawing/2014/main" id="{105BB5EC-9BBC-43F0-B0A8-D76CA05D03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8" name="Arc 777">
              <a:extLst>
                <a:ext uri="{FF2B5EF4-FFF2-40B4-BE49-F238E27FC236}">
                  <a16:creationId xmlns:a16="http://schemas.microsoft.com/office/drawing/2014/main" id="{88A40320-CB43-4219-BF17-095600490424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7CA54EBE-B1F8-4916-88EB-D83AAD9D502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7AD0D7CD-FDCD-47F2-8A06-85FE2024B3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1" name="Arc 780">
              <a:extLst>
                <a:ext uri="{FF2B5EF4-FFF2-40B4-BE49-F238E27FC236}">
                  <a16:creationId xmlns:a16="http://schemas.microsoft.com/office/drawing/2014/main" id="{D1324242-7445-4150-ACDB-824D9981C886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F32F0031-44FD-40AA-B5CE-B4911C7B0B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3C102EEE-9293-4A25-83BD-A850F774FD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4" name="Oval 783">
              <a:extLst>
                <a:ext uri="{FF2B5EF4-FFF2-40B4-BE49-F238E27FC236}">
                  <a16:creationId xmlns:a16="http://schemas.microsoft.com/office/drawing/2014/main" id="{E873F624-BE38-49CB-AFC4-9F6A6E0B9A4B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9DAB7851-E7E0-49C5-884B-95316DF3F6E8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9DAB7851-E7E0-49C5-884B-95316DF3F6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428D163C-B30E-4888-B209-20B801BA11A0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428D163C-B30E-4888-B209-20B801BA11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F67FF85F-758F-4EBF-945A-B716D0E73C7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F67FF85F-758F-4EBF-945A-B716D0E73C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F114886-E249-4124-ADEC-0E075A2DE07E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F114886-E249-4124-ADEC-0E075A2DE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B4EE2A43-6EDF-431F-AC56-FF4CC6B9685A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B4EE2A43-6EDF-431F-AC56-FF4CC6B968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A5B154F1-42C1-48C3-96A4-39D6282EC322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A5B154F1-42C1-48C3-96A4-39D6282EC3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23890D2C-9BDE-4534-8CF3-C812CB307699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23890D2C-9BDE-4534-8CF3-C812CB307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7F8EDBF7-61E9-40AA-B6B3-47D1DA6A1D31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7F8EDBF7-61E9-40AA-B6B3-47D1DA6A1D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5E15524A-8EBD-47DE-8025-DFF5F01F9774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5E15524A-8EBD-47DE-8025-DFF5F01F97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27475E3-0970-45CF-965F-067F4FB7B7AC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27475E3-0970-45CF-965F-067F4FB7B7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9E58CD9-0D31-4A0E-AC87-FF5589D843E9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9E58CD9-0D31-4A0E-AC87-FF5589D843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F1BA4E81-F8FC-4C20-ACB8-94AFDE3C9A07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F1BA4E81-F8FC-4C20-ACB8-94AFDE3C9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17E69CE-1AF9-49F7-B509-ED414DC27986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17E69CE-1AF9-49F7-B509-ED414DC279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3E47DA2-3F1F-4969-9916-3F977416785B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3E47DA2-3F1F-4969-9916-3F9774167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73A27E43-15EF-424D-ABDA-B700DFEE8C82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73A27E43-15EF-424D-ABDA-B700DFEE8C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9E7A8155-5176-451C-A3D0-B0C0B2FF64C5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9E7A8155-5176-451C-A3D0-B0C0B2FF64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409E44C2-9D01-43F1-BBE1-2873FF976BB9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409E44C2-9D01-43F1-BBE1-2873FF976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F30D8123-320A-45DB-A189-435D67A88C5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F30D8123-320A-45DB-A189-435D67A88C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16F4C69-3172-40CC-81A5-CE50C6502687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16F4C69-3172-40CC-81A5-CE50C65026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9C3B382-43A8-43B2-A2CD-3923584769EA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9C3B382-43A8-43B2-A2CD-3923584769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2FBEAF5A-5EA9-47BA-BC32-DCBDD3ED662E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2FBEAF5A-5EA9-47BA-BC32-DCBDD3ED66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DC37B4DD-076F-4A02-97A6-B42FDC5A7FC5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DC37B4DD-076F-4A02-97A6-B42FDC5A7F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9327495-4004-493A-9AEC-DF33861FFD69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9327495-4004-493A-9AEC-DF33861FFD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4401F853-5E53-4CE7-8D17-C6D5E10A975F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4401F853-5E53-4CE7-8D17-C6D5E10A97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7D15E6CE-0CC8-45C0-9D71-027F399EC341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A4E757EE-0C34-4145-87F4-FF5DB8C3FA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0FF52A5E-2432-4E94-98A0-9B8159A62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E14F4C67-A786-4EFA-A32B-B5A15150DE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389B35A7-B3D8-4CD6-8E7C-189933AFDA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4" name="Oval 813">
              <a:extLst>
                <a:ext uri="{FF2B5EF4-FFF2-40B4-BE49-F238E27FC236}">
                  <a16:creationId xmlns:a16="http://schemas.microsoft.com/office/drawing/2014/main" id="{A58B13B2-5160-4C79-BFCC-242D99507094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AC08D278-DE6B-40CC-82BB-56F4442B8C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5E09204-4B5E-4EBD-8597-2B3047B3CC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EB1ECE1D-DC2A-4F54-9EE8-696DDF99FD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64815A4A-38E4-4683-B8F8-E4CAE8B099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9" name="Oval 818">
              <a:extLst>
                <a:ext uri="{FF2B5EF4-FFF2-40B4-BE49-F238E27FC236}">
                  <a16:creationId xmlns:a16="http://schemas.microsoft.com/office/drawing/2014/main" id="{AB4F7572-1012-46A4-887B-DFEE7AB74EBC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2F0A93C7-E6A7-407D-A54E-23E038468C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4F64FB6F-4B97-43E6-B032-BCDE7DB6E98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2" name="Arc 821">
              <a:extLst>
                <a:ext uri="{FF2B5EF4-FFF2-40B4-BE49-F238E27FC236}">
                  <a16:creationId xmlns:a16="http://schemas.microsoft.com/office/drawing/2014/main" id="{A51ED32F-0990-47E9-9767-A7A241FE2D6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3" name="Arc 822">
              <a:extLst>
                <a:ext uri="{FF2B5EF4-FFF2-40B4-BE49-F238E27FC236}">
                  <a16:creationId xmlns:a16="http://schemas.microsoft.com/office/drawing/2014/main" id="{E020C93D-3963-4B50-964F-26EC56BD17F9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727EB1DE-FC7D-4FCF-9922-A3176E503BA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6DCA328B-4083-4392-ADB1-B0273745A4E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6" name="Straight Connector 825">
              <a:extLst>
                <a:ext uri="{FF2B5EF4-FFF2-40B4-BE49-F238E27FC236}">
                  <a16:creationId xmlns:a16="http://schemas.microsoft.com/office/drawing/2014/main" id="{32E62CEB-60F4-4CAB-9F24-19FEE7AE401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B0C0DF90-5916-4959-BFB1-626352E68E33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B0C0DF90-5916-4959-BFB1-626352E68E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184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12E0EEA-16E6-4781-AD53-A845AA37B832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12E0EEA-16E6-4781-AD53-A845AA37B8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185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253C7B68-266B-4948-9122-9DE79D4A21F9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253C7B68-266B-4948-9122-9DE79D4A2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18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D138F927-3E0E-47D3-AB42-29D28F8C5566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D138F927-3E0E-47D3-AB42-29D28F8C55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18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752098DA-8CD8-4DB0-B0A2-5C36064C0DF8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752098DA-8CD8-4DB0-B0A2-5C36064C0D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188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FA17EA61-DD82-4589-ADBF-4C1CB96F1F09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FA17EA61-DD82-4589-ADBF-4C1CB96F1F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189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3" name="Straight Arrow Connector 832">
              <a:extLst>
                <a:ext uri="{FF2B5EF4-FFF2-40B4-BE49-F238E27FC236}">
                  <a16:creationId xmlns:a16="http://schemas.microsoft.com/office/drawing/2014/main" id="{29A3CF40-A19A-4D36-9F6A-88015BB87D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B151742B-344E-4450-A58A-7F8878AB6393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B151742B-344E-4450-A58A-7F8878AB63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190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5" name="Straight Arrow Connector 834">
              <a:extLst>
                <a:ext uri="{FF2B5EF4-FFF2-40B4-BE49-F238E27FC236}">
                  <a16:creationId xmlns:a16="http://schemas.microsoft.com/office/drawing/2014/main" id="{654D8A50-1FFA-417F-8D82-8C5CA0AF099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15F94A7C-6FE1-451B-82CE-F90579B3F8F8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15F94A7C-6FE1-451B-82CE-F90579B3F8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191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17F1AC83-9D74-403D-8EB9-C45DB2CD58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9F91E8A5-3EB0-4F22-9479-9647B90BDF1D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9F91E8A5-3EB0-4F22-9479-9647B90BD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19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9" name="Group 838">
              <a:extLst>
                <a:ext uri="{FF2B5EF4-FFF2-40B4-BE49-F238E27FC236}">
                  <a16:creationId xmlns:a16="http://schemas.microsoft.com/office/drawing/2014/main" id="{DDC5CE04-7E6A-4F27-B19E-64413285CD71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CE6575EB-6C6A-44E1-9F9B-3BFAB60064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E6FC090F-4FFB-4A4F-82D7-D2849F0619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5" name="Group 1034">
                <a:extLst>
                  <a:ext uri="{FF2B5EF4-FFF2-40B4-BE49-F238E27FC236}">
                    <a16:creationId xmlns:a16="http://schemas.microsoft.com/office/drawing/2014/main" id="{EA33BA9B-0F1F-4BDB-AAEE-BD0D228CBEC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13C3C09C-01B6-4594-AA57-82D3C29FFA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67DD6AC2-2BFF-48EC-8482-46BFF2F9C9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5C50E7D9-5BB9-4766-93DD-047DDF32E1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FB8A7EB2-8034-4C21-AA39-0315E27804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65503EDD-A1FE-4734-A021-DEF71F44EF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4417A25A-FB3B-43D5-8FA4-252875C41C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425AFAB1-6CD6-4EC8-8F6B-C3FB011BC2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85A67123-9CFC-4C1C-8461-DC6376CD8E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8F86498D-577B-4973-BFB4-05BB5734974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A42C12AC-A54E-47F1-8E5F-2DF424A5A37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53781138-41E3-433D-981F-8C18197BE6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46323255-4308-48FC-B739-76590EE579D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6" name="Group 1035">
                <a:extLst>
                  <a:ext uri="{FF2B5EF4-FFF2-40B4-BE49-F238E27FC236}">
                    <a16:creationId xmlns:a16="http://schemas.microsoft.com/office/drawing/2014/main" id="{3018372E-5ECF-4A0F-B3D0-A921637A7E3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60699D39-C739-4769-879C-C299F35ED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F8E1B1E0-7F75-4CDA-B9CB-3864CF7A48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0C1B935A-1A5F-4ABA-A0C8-119E973A2D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992CC6C2-F566-4D9C-B508-36B1AC0E38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7" name="Rectangle 1036">
                <a:extLst>
                  <a:ext uri="{FF2B5EF4-FFF2-40B4-BE49-F238E27FC236}">
                    <a16:creationId xmlns:a16="http://schemas.microsoft.com/office/drawing/2014/main" id="{DF44BBC6-CDC7-4192-9CFC-301427C2962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E779D40D-C25A-4057-A598-B8089E9BD4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98A6D2F1-65DE-4D2D-9A0B-224A8B7F9E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D794EEC9-353B-4B51-9950-2D9990F372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1" name="Group 1040">
                <a:extLst>
                  <a:ext uri="{FF2B5EF4-FFF2-40B4-BE49-F238E27FC236}">
                    <a16:creationId xmlns:a16="http://schemas.microsoft.com/office/drawing/2014/main" id="{5400BD11-9A51-4B02-B0C5-6AD36834824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B831F554-D1FE-4414-9750-6B548E4DE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6EB6507C-0466-475D-B4D1-D804E2758A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A527CC1C-5340-4993-9454-138096A765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EA7AD8B8-5F19-484A-913C-A49F74350F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2" name="Rectangle 1041">
                <a:extLst>
                  <a:ext uri="{FF2B5EF4-FFF2-40B4-BE49-F238E27FC236}">
                    <a16:creationId xmlns:a16="http://schemas.microsoft.com/office/drawing/2014/main" id="{C3F38D91-325B-4BDC-9989-D7E551B7CCB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9F064F8A-0046-490D-958D-F6CD579328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4145EA2E-7C9C-4A81-8C9C-371046A62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5" name="Straight Connector 1044">
                <a:extLst>
                  <a:ext uri="{FF2B5EF4-FFF2-40B4-BE49-F238E27FC236}">
                    <a16:creationId xmlns:a16="http://schemas.microsoft.com/office/drawing/2014/main" id="{A7BE57D5-43FD-4B27-9EBD-5F7CDA1BC6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6" name="Straight Connector 1045">
                <a:extLst>
                  <a:ext uri="{FF2B5EF4-FFF2-40B4-BE49-F238E27FC236}">
                    <a16:creationId xmlns:a16="http://schemas.microsoft.com/office/drawing/2014/main" id="{9A22558B-9590-41D1-A2B0-D58C737B8E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7" name="Oval 1046">
                <a:extLst>
                  <a:ext uri="{FF2B5EF4-FFF2-40B4-BE49-F238E27FC236}">
                    <a16:creationId xmlns:a16="http://schemas.microsoft.com/office/drawing/2014/main" id="{4AC9FC83-492C-4A92-940C-958FB3E3F60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8" name="Oval 1047">
                <a:extLst>
                  <a:ext uri="{FF2B5EF4-FFF2-40B4-BE49-F238E27FC236}">
                    <a16:creationId xmlns:a16="http://schemas.microsoft.com/office/drawing/2014/main" id="{25CBD2B3-E132-4776-A4D2-A49E3245A1B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9" name="Oval 1048">
                <a:extLst>
                  <a:ext uri="{FF2B5EF4-FFF2-40B4-BE49-F238E27FC236}">
                    <a16:creationId xmlns:a16="http://schemas.microsoft.com/office/drawing/2014/main" id="{8AB5A373-97C9-4EA3-A382-8AFB26D7155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0" name="Oval 1049">
                <a:extLst>
                  <a:ext uri="{FF2B5EF4-FFF2-40B4-BE49-F238E27FC236}">
                    <a16:creationId xmlns:a16="http://schemas.microsoft.com/office/drawing/2014/main" id="{41F93B6D-ACFD-444D-B90E-BD52852083C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21792773-F932-4CD6-BD50-405047A7593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2" name="Straight Arrow Connector 1051">
                <a:extLst>
                  <a:ext uri="{FF2B5EF4-FFF2-40B4-BE49-F238E27FC236}">
                    <a16:creationId xmlns:a16="http://schemas.microsoft.com/office/drawing/2014/main" id="{30526D10-A139-4479-AC74-659F8F2C197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3" name="Straight Arrow Connector 1052">
                <a:extLst>
                  <a:ext uri="{FF2B5EF4-FFF2-40B4-BE49-F238E27FC236}">
                    <a16:creationId xmlns:a16="http://schemas.microsoft.com/office/drawing/2014/main" id="{49548B62-0D74-4D17-8052-6AB9D551EB8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4" name="Straight Arrow Connector 1053">
                <a:extLst>
                  <a:ext uri="{FF2B5EF4-FFF2-40B4-BE49-F238E27FC236}">
                    <a16:creationId xmlns:a16="http://schemas.microsoft.com/office/drawing/2014/main" id="{BD748F70-670A-4CFD-BE27-7301245704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5" name="Straight Arrow Connector 1054">
                <a:extLst>
                  <a:ext uri="{FF2B5EF4-FFF2-40B4-BE49-F238E27FC236}">
                    <a16:creationId xmlns:a16="http://schemas.microsoft.com/office/drawing/2014/main" id="{ECEA6CBD-3382-4F7D-A62E-12EA53E22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45A2DA1A-6D9E-45B2-8FB3-CD29277392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401E07FF-49DA-47EC-AE4F-89FC471A2E8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80F3D903-5761-4867-96F8-013F64EFE386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7824A1AB-2D39-4A06-8DFB-1EEA69285E5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DC629038-1837-40A7-9942-50267C3797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EF80EDC6-A204-45B4-8926-79CD3CF43C2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B4284D0F-D948-4939-9412-68776BA43B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1E6B08BA-868A-4F12-BE5C-3CF6AECD1F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38B796A3-A18D-4C7B-8625-8149EB0DF5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DCF901FB-5DD0-4C65-B798-CF3B4E841C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2" name="Rectangle 1061">
                <a:extLst>
                  <a:ext uri="{FF2B5EF4-FFF2-40B4-BE49-F238E27FC236}">
                    <a16:creationId xmlns:a16="http://schemas.microsoft.com/office/drawing/2014/main" id="{C06A3293-2E0D-4DE4-BA94-BB04D1A2B9F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E7AA1374-FA3F-460D-AE15-DEDB649AF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7C89CBFA-5F2F-449F-8595-F831B6CF15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5" name="Group 1064">
                <a:extLst>
                  <a:ext uri="{FF2B5EF4-FFF2-40B4-BE49-F238E27FC236}">
                    <a16:creationId xmlns:a16="http://schemas.microsoft.com/office/drawing/2014/main" id="{4F66F3E2-CCEE-4ED1-8BDC-CA60609E246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D54306CD-AB60-4C5F-ACC3-B817CC1FFF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3DAD4FDF-0867-4AEF-A788-F57F4FF3F2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85D37726-E5D4-48D6-BC5F-04DDAA3B5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DE6CACDF-CAC6-46BF-8079-E9678CA192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6" name="Rectangle 1065">
                <a:extLst>
                  <a:ext uri="{FF2B5EF4-FFF2-40B4-BE49-F238E27FC236}">
                    <a16:creationId xmlns:a16="http://schemas.microsoft.com/office/drawing/2014/main" id="{9A0DDCE6-87B1-434F-87F6-4DB43004D50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B45D5D4F-FAFB-4DC4-B87A-B7F532A6CF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1B7DB175-D086-4BFF-B2F6-8C2136E8D6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Connector 1068">
                <a:extLst>
                  <a:ext uri="{FF2B5EF4-FFF2-40B4-BE49-F238E27FC236}">
                    <a16:creationId xmlns:a16="http://schemas.microsoft.com/office/drawing/2014/main" id="{C4CA0C8E-51B8-4E6D-9B15-A7AC2F9FD7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0" name="Group 1069">
                <a:extLst>
                  <a:ext uri="{FF2B5EF4-FFF2-40B4-BE49-F238E27FC236}">
                    <a16:creationId xmlns:a16="http://schemas.microsoft.com/office/drawing/2014/main" id="{339A4C90-A773-4DDA-AD0D-181B7DD981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BFE4F7CF-F715-4258-BC64-8059D9D279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22C24319-9BAE-45B5-A1CC-73CA11C370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C0929CB3-6A28-446B-A5DE-45DEA8C6DB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CFD80373-0DA9-4D34-981D-EB8E0C5234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5566509A-8E3A-478A-9ED1-FE8E4A6100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FB157566-85F6-4454-B0E4-D74A7661D1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6BA51DDD-A6F7-4903-8560-63BB1D7869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1" name="Group 1070">
                <a:extLst>
                  <a:ext uri="{FF2B5EF4-FFF2-40B4-BE49-F238E27FC236}">
                    <a16:creationId xmlns:a16="http://schemas.microsoft.com/office/drawing/2014/main" id="{E2C50D87-9FFF-4B02-99B9-01473D4DF01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97822924-5D48-4E19-8A3F-5593D1B379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548B0A1F-EF3B-4B6D-A639-69D4B90A21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567F2B3A-6F52-4DE7-8EA5-55FDAE3884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BA3EA5E2-0C8D-4F5A-882E-687471C7F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644C47B8-2FAC-4E21-97D4-E96548AC8D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46DAA679-4F19-427C-B075-151531DB53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468185F1-2E12-41E5-8144-143A2BCF66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726AD441-2DE8-4E55-9A8B-735506EF7EF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AB7781B3-70CE-430A-8FD4-5DCB7E93B47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C1D6F328-0523-40B2-A2F0-3FD4616F3C2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5E3E4EA3-7DD9-4029-AA56-6F184A3B8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E2C2D115-403E-468A-8907-21320289C1D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B459C7F7-ADD0-415F-873E-410287E0843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6D66E983-18F3-4974-91D2-ED6DDDC4E1A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9" name="Straight Arrow Connector 1078">
                <a:extLst>
                  <a:ext uri="{FF2B5EF4-FFF2-40B4-BE49-F238E27FC236}">
                    <a16:creationId xmlns:a16="http://schemas.microsoft.com/office/drawing/2014/main" id="{BA08142F-E173-4C54-9915-F4B38DF99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0" name="Straight Arrow Connector 1079">
                <a:extLst>
                  <a:ext uri="{FF2B5EF4-FFF2-40B4-BE49-F238E27FC236}">
                    <a16:creationId xmlns:a16="http://schemas.microsoft.com/office/drawing/2014/main" id="{98980316-84B2-42F5-83E6-30632BDDD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1" name="Straight Arrow Connector 1080">
                <a:extLst>
                  <a:ext uri="{FF2B5EF4-FFF2-40B4-BE49-F238E27FC236}">
                    <a16:creationId xmlns:a16="http://schemas.microsoft.com/office/drawing/2014/main" id="{CAA69C70-409E-4FDE-A53E-3D751ECDE38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0" name="Group 839">
              <a:extLst>
                <a:ext uri="{FF2B5EF4-FFF2-40B4-BE49-F238E27FC236}">
                  <a16:creationId xmlns:a16="http://schemas.microsoft.com/office/drawing/2014/main" id="{D1B192E2-1754-4F84-A3CA-DC174E158372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5F5C2A36-2DA9-4B09-9507-7F4DE19351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996241C1-31B4-43D8-857F-DAF9355AA3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4" name="Group 943">
                <a:extLst>
                  <a:ext uri="{FF2B5EF4-FFF2-40B4-BE49-F238E27FC236}">
                    <a16:creationId xmlns:a16="http://schemas.microsoft.com/office/drawing/2014/main" id="{5ADDCA20-555F-4FBD-A010-83F5F385363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1" name="Straight Connector 1020">
                  <a:extLst>
                    <a:ext uri="{FF2B5EF4-FFF2-40B4-BE49-F238E27FC236}">
                      <a16:creationId xmlns:a16="http://schemas.microsoft.com/office/drawing/2014/main" id="{4D80D967-9090-425D-BE40-5DF47EA65B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2" name="Straight Connector 1021">
                  <a:extLst>
                    <a:ext uri="{FF2B5EF4-FFF2-40B4-BE49-F238E27FC236}">
                      <a16:creationId xmlns:a16="http://schemas.microsoft.com/office/drawing/2014/main" id="{DFB40764-1CFA-4923-8157-95307176E9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2A21075F-F40B-4198-A3CA-0F48A2D8A0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4522BC66-FB04-4F6F-9D57-086C2E1D6F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4280A3A5-B3F7-4049-9F65-D5EBFA0EA7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F7BD92FD-74F9-4C83-9A71-CD5829E982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ED051B2B-BA6B-4845-A331-5AAAFB9BFC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0906F92D-3AAC-4044-9A43-C1EB0724C5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6CD0DE22-542C-4B91-BD5C-DD43AF27070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E416E63E-DD3E-44EC-8C86-CA2180711DF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04BE293F-A517-4FFF-8C11-19566371917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218DC6B0-6B36-4378-9923-B1544BE4B06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5" name="Group 944">
                <a:extLst>
                  <a:ext uri="{FF2B5EF4-FFF2-40B4-BE49-F238E27FC236}">
                    <a16:creationId xmlns:a16="http://schemas.microsoft.com/office/drawing/2014/main" id="{D1DF7414-7EC4-4A40-BB3B-5FFF1F5C817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3778A339-5B9C-4D99-A995-9E11DC8B2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961152D6-693A-478A-903B-4166B76B53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509C0460-AC4B-400D-8979-37B62CA0E1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23771D2F-9AA8-4557-A19D-DD8FA8A583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6" name="Rectangle 945">
                <a:extLst>
                  <a:ext uri="{FF2B5EF4-FFF2-40B4-BE49-F238E27FC236}">
                    <a16:creationId xmlns:a16="http://schemas.microsoft.com/office/drawing/2014/main" id="{877A26D2-7637-445B-98C6-17C51D49AF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8E6B2105-6BAE-4883-BA15-EFBCE5379F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8" name="Straight Connector 947">
                <a:extLst>
                  <a:ext uri="{FF2B5EF4-FFF2-40B4-BE49-F238E27FC236}">
                    <a16:creationId xmlns:a16="http://schemas.microsoft.com/office/drawing/2014/main" id="{EA45BB1F-1264-4008-8B60-B24664020D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9" name="Straight Connector 948">
                <a:extLst>
                  <a:ext uri="{FF2B5EF4-FFF2-40B4-BE49-F238E27FC236}">
                    <a16:creationId xmlns:a16="http://schemas.microsoft.com/office/drawing/2014/main" id="{FBEC5F33-7F92-4331-B34F-38EB840C9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0" name="Group 949">
                <a:extLst>
                  <a:ext uri="{FF2B5EF4-FFF2-40B4-BE49-F238E27FC236}">
                    <a16:creationId xmlns:a16="http://schemas.microsoft.com/office/drawing/2014/main" id="{EC79D564-524E-448C-8F28-DC3D40B634F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69248279-226E-45E6-8D1B-1847E01817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5B9CC584-1BE9-4E6E-B674-6E397C10C4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B603E8DF-99A6-4FC4-AE8C-ED11C4E309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8DBD0A91-719A-42DE-9D1A-76719EC2FD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1" name="Rectangle 950">
                <a:extLst>
                  <a:ext uri="{FF2B5EF4-FFF2-40B4-BE49-F238E27FC236}">
                    <a16:creationId xmlns:a16="http://schemas.microsoft.com/office/drawing/2014/main" id="{37A5B00A-7B4D-435A-97E8-81D42725257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C51E4DE7-2DD1-4416-98DD-62CBFA38BB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2F4F9D51-FA95-4291-B8D4-D28401E644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4" name="Straight Connector 953">
                <a:extLst>
                  <a:ext uri="{FF2B5EF4-FFF2-40B4-BE49-F238E27FC236}">
                    <a16:creationId xmlns:a16="http://schemas.microsoft.com/office/drawing/2014/main" id="{F578F553-C1D5-4CA5-A3C4-060F845C8C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5" name="Straight Connector 954">
                <a:extLst>
                  <a:ext uri="{FF2B5EF4-FFF2-40B4-BE49-F238E27FC236}">
                    <a16:creationId xmlns:a16="http://schemas.microsoft.com/office/drawing/2014/main" id="{CFCE8B48-6724-4444-BEB6-7A3EECF00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6" name="Oval 955">
                <a:extLst>
                  <a:ext uri="{FF2B5EF4-FFF2-40B4-BE49-F238E27FC236}">
                    <a16:creationId xmlns:a16="http://schemas.microsoft.com/office/drawing/2014/main" id="{46CEBAD7-09B6-4E19-9B45-48BAEF0319E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5659322B-A719-42AB-BA50-3442BB2B9C6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AD5CACC6-B984-4E12-9B92-51B324AE2C3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D38D9407-D742-4541-9732-04721D41FD4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0" name="TextBox 959">
                    <a:extLst>
                      <a:ext uri="{FF2B5EF4-FFF2-40B4-BE49-F238E27FC236}">
                        <a16:creationId xmlns:a16="http://schemas.microsoft.com/office/drawing/2014/main" id="{2D680173-98CD-48DE-A4F5-48AEA8EB29E5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1" name="Straight Arrow Connector 960">
                <a:extLst>
                  <a:ext uri="{FF2B5EF4-FFF2-40B4-BE49-F238E27FC236}">
                    <a16:creationId xmlns:a16="http://schemas.microsoft.com/office/drawing/2014/main" id="{495316F8-52D7-4F58-8974-B1D908DDAEE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2" name="Straight Arrow Connector 961">
                <a:extLst>
                  <a:ext uri="{FF2B5EF4-FFF2-40B4-BE49-F238E27FC236}">
                    <a16:creationId xmlns:a16="http://schemas.microsoft.com/office/drawing/2014/main" id="{F38851E5-5799-4015-A497-328DF0979FB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3" name="Straight Arrow Connector 962">
                <a:extLst>
                  <a:ext uri="{FF2B5EF4-FFF2-40B4-BE49-F238E27FC236}">
                    <a16:creationId xmlns:a16="http://schemas.microsoft.com/office/drawing/2014/main" id="{0A289F6C-D421-4DC4-8250-10EF8D0155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4" name="Straight Arrow Connector 963">
                <a:extLst>
                  <a:ext uri="{FF2B5EF4-FFF2-40B4-BE49-F238E27FC236}">
                    <a16:creationId xmlns:a16="http://schemas.microsoft.com/office/drawing/2014/main" id="{B3D68475-C1B1-45E3-A111-AA0115DACD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2D8283CC-6DD8-40E5-B067-97635072551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2D1B24BC-BB3C-4688-A8F6-F7F94B66E12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11C80586-60B6-4FC8-80D8-AB0E427A561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C35B43AD-E4F0-43D6-9767-4F38D4603BB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6C563FE6-6DDC-430A-8F06-F79DB3EFB0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82962BA6-D34B-4358-A049-35210706D49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4D754DD4-1293-461B-86CA-C6205C3214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75059805-4C15-47F3-B737-97E31F158A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F8F8BDE-151A-41E9-B58A-67106E8CA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457FE88A-DA86-42CD-BB2B-930EC97BC2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1" name="Rectangle 970">
                <a:extLst>
                  <a:ext uri="{FF2B5EF4-FFF2-40B4-BE49-F238E27FC236}">
                    <a16:creationId xmlns:a16="http://schemas.microsoft.com/office/drawing/2014/main" id="{F3EBD277-2114-4F2E-852D-C6DAEDFD32B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2" name="Straight Connector 971">
                <a:extLst>
                  <a:ext uri="{FF2B5EF4-FFF2-40B4-BE49-F238E27FC236}">
                    <a16:creationId xmlns:a16="http://schemas.microsoft.com/office/drawing/2014/main" id="{02B84501-61AE-483B-861F-B6CD71F91E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3" name="Straight Connector 972">
                <a:extLst>
                  <a:ext uri="{FF2B5EF4-FFF2-40B4-BE49-F238E27FC236}">
                    <a16:creationId xmlns:a16="http://schemas.microsoft.com/office/drawing/2014/main" id="{73CDAEB0-1E57-452A-8591-3227E16998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4" name="Group 973">
                <a:extLst>
                  <a:ext uri="{FF2B5EF4-FFF2-40B4-BE49-F238E27FC236}">
                    <a16:creationId xmlns:a16="http://schemas.microsoft.com/office/drawing/2014/main" id="{0812E28E-1096-4947-BA5F-1E4112DC398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DA1D1758-C703-47C8-9D0E-DC829996A0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C583C40A-D361-4620-B7AD-66BC7FB7AB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BA8EF415-5E82-4F23-BBC6-3166A4612E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D1D40883-04B8-42A9-A50E-ACCE636A51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5" name="Rectangle 974">
                <a:extLst>
                  <a:ext uri="{FF2B5EF4-FFF2-40B4-BE49-F238E27FC236}">
                    <a16:creationId xmlns:a16="http://schemas.microsoft.com/office/drawing/2014/main" id="{DE770E67-92BF-4C97-AAAB-6165F421070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6316B648-1879-4B24-8707-00286ABA99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42822072-021E-473C-AF08-893584CAF98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3B3C7B8-8DEF-4A35-9AD2-C346A9F0C2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9" name="Group 978">
                <a:extLst>
                  <a:ext uri="{FF2B5EF4-FFF2-40B4-BE49-F238E27FC236}">
                    <a16:creationId xmlns:a16="http://schemas.microsoft.com/office/drawing/2014/main" id="{D079AD09-49F7-47F2-9053-5963B4D7E4C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E646C68F-676D-40F7-9B1E-3CC5369D2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82BAC9A7-9CD6-4AA1-B106-78CB099868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03F3CC48-74BE-445B-8D54-5EEB5A905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A711E691-52E4-4677-B21D-80BF74B031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B20B2BF9-E87F-4934-864B-86806D7288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84B8172B-0175-4104-BD40-970DCA7E29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52651A42-55C1-4204-A734-D24A49AEE1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0" name="Group 979">
                <a:extLst>
                  <a:ext uri="{FF2B5EF4-FFF2-40B4-BE49-F238E27FC236}">
                    <a16:creationId xmlns:a16="http://schemas.microsoft.com/office/drawing/2014/main" id="{18312254-2713-4C5F-AEDF-9BC8EC21956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CA327595-593D-43CD-BD15-A89FEB206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4366A82C-4D7F-48F4-BDE0-8323702EDE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D28B8BD7-C976-4322-B4B6-B91D4A6CD3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AB768ECE-51CE-4A54-AC8F-69FF65BCB4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A4D3A85A-8234-4879-BE75-C2C12914F1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DB8ACAA-7D07-40DB-837D-BF3EAAE015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511A0BC5-B984-4EBF-8C54-E08BFB3075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720DD27-4A52-4223-A56F-12A9D3F65BC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44AB5338-18DB-4B8A-AFB7-937D9FE80C3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97155716-6C60-4DF8-AA6E-5152A91D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96D25B07-041F-46D7-BE08-6FE10B21D3B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6F90B888-7C36-423A-BD09-A1ABED34995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390BE4FE-481A-4344-8ED9-A1B4EC0927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23A6CCD3-BA91-4C67-8E9F-4FC1A249DB1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8" name="Straight Arrow Connector 987">
                <a:extLst>
                  <a:ext uri="{FF2B5EF4-FFF2-40B4-BE49-F238E27FC236}">
                    <a16:creationId xmlns:a16="http://schemas.microsoft.com/office/drawing/2014/main" id="{84A954D1-B44D-442B-B016-2FD4942D87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9" name="Straight Arrow Connector 988">
                <a:extLst>
                  <a:ext uri="{FF2B5EF4-FFF2-40B4-BE49-F238E27FC236}">
                    <a16:creationId xmlns:a16="http://schemas.microsoft.com/office/drawing/2014/main" id="{4BB6EA5A-C189-4F32-91B1-F90297C6D0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0" name="Straight Arrow Connector 989">
                <a:extLst>
                  <a:ext uri="{FF2B5EF4-FFF2-40B4-BE49-F238E27FC236}">
                    <a16:creationId xmlns:a16="http://schemas.microsoft.com/office/drawing/2014/main" id="{1DEACC76-FB55-440D-8E27-3691D6BC991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1" name="Group 840">
              <a:extLst>
                <a:ext uri="{FF2B5EF4-FFF2-40B4-BE49-F238E27FC236}">
                  <a16:creationId xmlns:a16="http://schemas.microsoft.com/office/drawing/2014/main" id="{6AC418E8-CC0C-4C93-B839-9EA417720C9D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D28C5A83-3020-4449-A240-9261A80B9C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C7FBF068-7F94-4F0C-A83F-73D3268067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3" name="Group 852">
                <a:extLst>
                  <a:ext uri="{FF2B5EF4-FFF2-40B4-BE49-F238E27FC236}">
                    <a16:creationId xmlns:a16="http://schemas.microsoft.com/office/drawing/2014/main" id="{F45FD5BC-27B5-412B-A950-55467B3825E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0" name="Straight Connector 929">
                  <a:extLst>
                    <a:ext uri="{FF2B5EF4-FFF2-40B4-BE49-F238E27FC236}">
                      <a16:creationId xmlns:a16="http://schemas.microsoft.com/office/drawing/2014/main" id="{0C6E7028-1DE1-4AA9-817C-7E55CD94D0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1" name="Straight Connector 930">
                  <a:extLst>
                    <a:ext uri="{FF2B5EF4-FFF2-40B4-BE49-F238E27FC236}">
                      <a16:creationId xmlns:a16="http://schemas.microsoft.com/office/drawing/2014/main" id="{27DE4C2F-2044-4C03-93E8-E986324DE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08AE3DE1-5833-4435-8B1A-C0767C37BD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6099C60A-6435-4BD7-A050-A1EABD595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C208C762-B38A-4187-ACB8-D91D5F8CC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95EC6B7A-15D0-408F-BC89-8DAE701CBF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4B5AB5A0-AC6C-4BDB-A5FF-F0A502299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354152C3-AA9D-4104-9254-2DDAF2F786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3112FF43-1D11-464B-83A2-4319C5B16A2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9CD2A363-5747-4014-A7A3-1C9A88125D3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C9BB76DA-167C-4687-9955-C434CB6D4E5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54B0115B-5B21-44BE-91F1-DE88795C27C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4" name="Group 853">
                <a:extLst>
                  <a:ext uri="{FF2B5EF4-FFF2-40B4-BE49-F238E27FC236}">
                    <a16:creationId xmlns:a16="http://schemas.microsoft.com/office/drawing/2014/main" id="{938044CA-2630-4E64-AE71-CBA510AB783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D87FEEDB-F8D7-4BE7-B3AF-78C5F4E91A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24FE4A21-EEA4-4789-8329-6AD41BCE32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56D20796-0B0E-4930-A610-BC40DF2F7C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7AC28611-4172-403D-987E-CFEBDB4C76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5" name="Rectangle 854">
                <a:extLst>
                  <a:ext uri="{FF2B5EF4-FFF2-40B4-BE49-F238E27FC236}">
                    <a16:creationId xmlns:a16="http://schemas.microsoft.com/office/drawing/2014/main" id="{0554AA80-F873-4D4E-8DB5-C1BED99E108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E7004613-665B-4FD0-A067-DA190516CB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7" name="Straight Connector 856">
                <a:extLst>
                  <a:ext uri="{FF2B5EF4-FFF2-40B4-BE49-F238E27FC236}">
                    <a16:creationId xmlns:a16="http://schemas.microsoft.com/office/drawing/2014/main" id="{E18D0ECB-2033-49A4-B2AE-B34170631C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8" name="Straight Connector 857">
                <a:extLst>
                  <a:ext uri="{FF2B5EF4-FFF2-40B4-BE49-F238E27FC236}">
                    <a16:creationId xmlns:a16="http://schemas.microsoft.com/office/drawing/2014/main" id="{3789F9DB-987B-4E04-9212-623CBDAF60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9" name="Group 858">
                <a:extLst>
                  <a:ext uri="{FF2B5EF4-FFF2-40B4-BE49-F238E27FC236}">
                    <a16:creationId xmlns:a16="http://schemas.microsoft.com/office/drawing/2014/main" id="{9044DCDC-6C11-440E-8C57-AFB8C5C7552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C8B6F5EF-FF11-412A-BC86-00305ACB2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D36DB6E8-7525-4130-B195-46FF2262EC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E7373E39-1A27-43C7-AF48-1827ADEB89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6A9936E-1AF6-4C4B-8917-06466A1B04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0" name="Rectangle 859">
                <a:extLst>
                  <a:ext uri="{FF2B5EF4-FFF2-40B4-BE49-F238E27FC236}">
                    <a16:creationId xmlns:a16="http://schemas.microsoft.com/office/drawing/2014/main" id="{F7E7F2C3-33A6-4B9D-BA3E-2B0D40D2C77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5B5CB441-F09E-4E90-AAC5-D988C3EFBB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1B907E54-0194-47B6-92EF-7E87C66A29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1D36C54E-8468-41FB-A562-8F9773A6A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D282C959-70D5-4D8C-918D-200CBFE117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4082F100-58E2-49FA-9095-4DA810F896B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EB21C292-2512-4554-8E7E-6D73188B0E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09DB54ED-35AD-4D19-8792-C596DE37290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2628D294-D273-48C9-A6A4-FE028F8E7B7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9" name="TextBox 868">
                    <a:extLst>
                      <a:ext uri="{FF2B5EF4-FFF2-40B4-BE49-F238E27FC236}">
                        <a16:creationId xmlns:a16="http://schemas.microsoft.com/office/drawing/2014/main" id="{6EDE323E-409A-481E-A4F9-7CE925F6C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0" name="Straight Arrow Connector 869">
                <a:extLst>
                  <a:ext uri="{FF2B5EF4-FFF2-40B4-BE49-F238E27FC236}">
                    <a16:creationId xmlns:a16="http://schemas.microsoft.com/office/drawing/2014/main" id="{1EAD06BB-9EDE-4566-A0ED-8FEC517A4A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1" name="Straight Arrow Connector 870">
                <a:extLst>
                  <a:ext uri="{FF2B5EF4-FFF2-40B4-BE49-F238E27FC236}">
                    <a16:creationId xmlns:a16="http://schemas.microsoft.com/office/drawing/2014/main" id="{5355F712-D44A-4A08-8AB2-403047787B2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2" name="Straight Arrow Connector 871">
                <a:extLst>
                  <a:ext uri="{FF2B5EF4-FFF2-40B4-BE49-F238E27FC236}">
                    <a16:creationId xmlns:a16="http://schemas.microsoft.com/office/drawing/2014/main" id="{B2386D0D-5257-402F-9EF7-9963AA5D43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3" name="Straight Arrow Connector 872">
                <a:extLst>
                  <a:ext uri="{FF2B5EF4-FFF2-40B4-BE49-F238E27FC236}">
                    <a16:creationId xmlns:a16="http://schemas.microsoft.com/office/drawing/2014/main" id="{3C12A9B5-A25B-489F-BF73-75CF108838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C269FBED-F2DA-4CB4-A23C-34104CA4078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A3E69864-D114-40CC-9F8A-C4BC8534E3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FFFC5B99-4ED9-45DD-8833-98857809AC0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A50F0029-CF97-4028-BCAA-94181F2BA6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E46FE485-EAAA-44E2-881C-E061C19D81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9C5C524E-94FC-46A7-BB6B-82C8B4A742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9B35FC15-D2BC-496E-993F-B3F2B791FB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42B2894-897F-4EB7-8DE0-2DC3F2CB32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7557DF3D-BEE0-4381-8C0E-0C29B85CA6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33243E29-3A69-4AAF-A796-557217FA27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0" name="Rectangle 879">
                <a:extLst>
                  <a:ext uri="{FF2B5EF4-FFF2-40B4-BE49-F238E27FC236}">
                    <a16:creationId xmlns:a16="http://schemas.microsoft.com/office/drawing/2014/main" id="{B67CF146-2772-4422-8283-16205D1577C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1" name="Straight Connector 880">
                <a:extLst>
                  <a:ext uri="{FF2B5EF4-FFF2-40B4-BE49-F238E27FC236}">
                    <a16:creationId xmlns:a16="http://schemas.microsoft.com/office/drawing/2014/main" id="{4A451EFC-96B6-4FBA-9A25-837715555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DE9612ED-8796-408E-BD25-610BB9014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E0E5BA29-C01F-4E5A-8B4F-06DE78370C4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052C1645-C70D-4FCC-9080-88FB482480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75E47EE1-2314-43E9-94AA-E235D3CE93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25242893-770C-4C99-AA35-071B167051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D3FAA837-595C-4F9C-8851-D10F4CC9B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93260B15-0CAD-4620-A6BA-93BE3D73D95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064BF706-20B3-4128-9027-C3ED5CD4A7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CE6F4392-B78D-47EB-8E40-0787E6B3003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Connector 886">
                <a:extLst>
                  <a:ext uri="{FF2B5EF4-FFF2-40B4-BE49-F238E27FC236}">
                    <a16:creationId xmlns:a16="http://schemas.microsoft.com/office/drawing/2014/main" id="{BB1F43C1-61A0-475E-BD7C-81571BB84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8" name="Group 887">
                <a:extLst>
                  <a:ext uri="{FF2B5EF4-FFF2-40B4-BE49-F238E27FC236}">
                    <a16:creationId xmlns:a16="http://schemas.microsoft.com/office/drawing/2014/main" id="{30A2FAC9-6E40-453E-AD11-61AD9DAFB3E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4BE7048F-275B-4B57-9276-3C19E2B212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AD96CD8B-CDC9-4A37-92A5-5AE9EAEF20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573F70B7-7256-445E-AB46-47C811FD9A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684EBA73-879F-45A4-B163-F7380A1F1B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64B01FA0-0AD0-4032-9C2F-1B2FF84D22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8C0180DF-96E1-4FC1-9051-613FD72DD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F57D05FE-6459-49C1-AAE3-67CBD3CE3E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9" name="Group 888">
                <a:extLst>
                  <a:ext uri="{FF2B5EF4-FFF2-40B4-BE49-F238E27FC236}">
                    <a16:creationId xmlns:a16="http://schemas.microsoft.com/office/drawing/2014/main" id="{39C9F77D-4492-440E-84D9-73A9D22CF80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D9F8BA32-355A-4F4F-8138-AA49C385C1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0B67F12F-C1F9-4259-AB9A-DB56EA88F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19755DE8-E778-4F07-9849-0AD6BF23D5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C5ABCB1-B7A9-434D-9935-9036B69B72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8BCF244-A258-4D40-BA8C-D69285F81E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1325ED6D-C8CB-435B-8942-97B776930A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0F8DDEB2-F951-447A-8BDE-8BD442E62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95775188-4801-4344-BA52-D7DA2A57BB3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B6286993-E887-4696-A2CF-FF678639BBE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C88B0A88-DDE5-4AB9-944A-0C7CE110F887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5D55A321-2A6E-436F-B078-58CCE9413F2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DFBF519B-F4EC-402C-AE81-07F3D692EA7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B2A8538F-F570-4F12-A7C1-ED0B3E32F6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F89B661E-24F5-4BD9-98F9-9C73457D77D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7" name="Straight Arrow Connector 896">
                <a:extLst>
                  <a:ext uri="{FF2B5EF4-FFF2-40B4-BE49-F238E27FC236}">
                    <a16:creationId xmlns:a16="http://schemas.microsoft.com/office/drawing/2014/main" id="{651AD8A5-3714-4B8E-A837-AF8EF57C79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8" name="Straight Arrow Connector 897">
                <a:extLst>
                  <a:ext uri="{FF2B5EF4-FFF2-40B4-BE49-F238E27FC236}">
                    <a16:creationId xmlns:a16="http://schemas.microsoft.com/office/drawing/2014/main" id="{254BF641-1E9B-4879-9BD4-0349235620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9" name="Straight Arrow Connector 898">
                <a:extLst>
                  <a:ext uri="{FF2B5EF4-FFF2-40B4-BE49-F238E27FC236}">
                    <a16:creationId xmlns:a16="http://schemas.microsoft.com/office/drawing/2014/main" id="{395D51F8-00C6-41B8-9320-DF8A2C2C404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2" name="Group 841">
              <a:extLst>
                <a:ext uri="{FF2B5EF4-FFF2-40B4-BE49-F238E27FC236}">
                  <a16:creationId xmlns:a16="http://schemas.microsoft.com/office/drawing/2014/main" id="{55BA33D1-B502-4886-BE50-3F1ADC4464B2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0717DFD6-0F5E-418A-956D-0EA3700B65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4" name="Straight Connector 843">
                <a:extLst>
                  <a:ext uri="{FF2B5EF4-FFF2-40B4-BE49-F238E27FC236}">
                    <a16:creationId xmlns:a16="http://schemas.microsoft.com/office/drawing/2014/main" id="{AE23129F-EB4D-49FC-87CE-D7F2B49AF5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5" name="Straight Connector 844">
                <a:extLst>
                  <a:ext uri="{FF2B5EF4-FFF2-40B4-BE49-F238E27FC236}">
                    <a16:creationId xmlns:a16="http://schemas.microsoft.com/office/drawing/2014/main" id="{277C8AF5-2E5F-44EF-8449-7CFE85BC2A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72BECB93-1312-48FB-AD85-3E5A49679B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4E45F79C-1643-472A-A52C-A74CC1F346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D08B0386-A6B9-4968-81E6-3B6D7B7DFD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ECDB8ED2-3ED3-4318-AB99-E67883D87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C7958E3C-C655-4C56-A126-54D7CA0E45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695896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48EC182D-521C-4A85-8639-5BD27BAF49A5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BE44202-A82A-4E01-A150-466659E51B4F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A0698602-FBAE-4855-AF87-45757F9660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D3769859-D59E-428A-9957-1F953C67D5CF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2" name="Straight Arrow Connector 401">
              <a:extLst>
                <a:ext uri="{FF2B5EF4-FFF2-40B4-BE49-F238E27FC236}">
                  <a16:creationId xmlns:a16="http://schemas.microsoft.com/office/drawing/2014/main" id="{4B11958B-4C1B-4599-82AF-B0F00943C972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4ADB2287-62F6-4AB7-A4DF-FC28B8337959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4ADB2287-62F6-4AB7-A4DF-FC28B83379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CE897CFA-25EF-4E78-A507-DB3176AC482E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CE897CFA-25EF-4E78-A507-DB3176AC4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FF784EBF-25A6-471E-93FF-16E3FBBD5377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FF784EBF-25A6-471E-93FF-16E3FBBD53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2A2AABD-A308-4834-8E7B-5DA6187A6A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38AA5865-85BB-4615-AE10-24BACD42C6A4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43D5121B-D84F-411C-B730-E95BD60B18FF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A791BE1-362E-4A86-A7D8-6752B2C8938B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A791BE1-362E-4A86-A7D8-6752B2C893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99F1C6D0-5431-44A1-916A-A6B5217F6E4C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99F1C6D0-5431-44A1-916A-A6B5217F6E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0DA02C73-38DD-4073-8B75-7D2F0B45CABA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0DA02C73-38DD-4073-8B75-7D2F0B45CA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D256F653-2769-4668-B6F1-072BAD2639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29F6DAF7-2139-42E0-B995-317A52BF3BBA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56613CA5-18A4-4A65-8048-00244AAEFC58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82C9D8F-EB6E-4126-B430-5A624A44C30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82C9D8F-EB6E-4126-B430-5A624A44C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D88146DD-BD2E-4D0B-B3F4-07E2855CF150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D88146DD-BD2E-4D0B-B3F4-07E2855CF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9F054DFA-9F53-4A02-ACDC-1882A008A2EC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9F054DFA-9F53-4A02-ACDC-1882A008A2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480D706E-8110-4EE9-8B03-63162382AF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02096C30-4CE8-4CD3-AD9F-78171A26CCE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F4A6AE5C-5E3B-4C05-AEE0-71829FD43E5C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77478B64-C2B6-4F6F-AD29-181048F0AE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009AA1B9-4D04-4B05-BD82-B047CCEA35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Arc 422">
              <a:extLst>
                <a:ext uri="{FF2B5EF4-FFF2-40B4-BE49-F238E27FC236}">
                  <a16:creationId xmlns:a16="http://schemas.microsoft.com/office/drawing/2014/main" id="{1EAE1B7F-8AE0-46F7-AF82-747CFF4F0415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5F8EEFD4-C2BE-4005-854B-6A4BB0E4A8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EC090CE5-92D0-4626-91A6-B5E1E13936E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5D4A3E6-F44B-4E23-8479-AF115299EB38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2F1BAA-34B5-4C66-89A5-2BD044815215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2F1BAA-34B5-4C66-89A5-2BD0448152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A014BF2F-E356-468D-904C-79A8456519F9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A014BF2F-E356-468D-904C-79A8456519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522B195-3E03-419D-819D-990E814C6E28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522B195-3E03-419D-819D-990E814C6E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6EE66234-8F1F-491D-840F-F1BD0641B411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6EE66234-8F1F-491D-840F-F1BD0641B4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3E206C8E-5F60-4EE3-902A-772A3EB7E739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3E206C8E-5F60-4EE3-902A-772A3EB7E7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F1E4118-B500-4E1D-8DFB-D4A9B23A45ED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F1E4118-B500-4E1D-8DFB-D4A9B23A45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2167A348-ADD4-43A7-8755-C69734A1CDB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2167A348-ADD4-43A7-8755-C69734A1CD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F9819E6-E543-441A-A0D0-167884A24675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F9819E6-E543-441A-A0D0-167884A246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77496A4-9136-40A6-AC07-D8B5E9C42B86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77496A4-9136-40A6-AC07-D8B5E9C42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A63D56-6925-4F66-8D7B-7314D71CA02D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A63D56-6925-4F66-8D7B-7314D71CA0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AE61B4C1-5D7E-4FC3-B3E9-75C876DEABF7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AE61B4C1-5D7E-4FC3-B3E9-75C876DEAB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A2310FE9-5334-4258-80AA-9A6B7639AA3E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A2310FE9-5334-4258-80AA-9A6B7639AA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4D84699-7576-4130-88E9-53FACBF7C8BF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4D84699-7576-4130-88E9-53FACBF7C8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2DE75E1-B3BE-4F45-A302-F618CD68AC92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2DE75E1-B3BE-4F45-A302-F618CD68AC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1758033-1DEB-47F5-B4D6-620561E68DEC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1758033-1DEB-47F5-B4D6-620561E68D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F5AF269-20FB-432E-ABDC-14AD35F367E2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F5AF269-20FB-432E-ABDC-14AD35F367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0954E08-0CD9-4D6F-BA8D-8A6889538305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0954E08-0CD9-4D6F-BA8D-8A6889538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DE419E1-84C9-4766-B20B-FB5E30BEBFF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DE419E1-84C9-4766-B20B-FB5E30BEBF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EFD10394-3CD1-437A-9AD5-E5D6B2635221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EFD10394-3CD1-437A-9AD5-E5D6B26352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CAD177A1-11AD-47D9-ADD3-920C41B286E7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CAD177A1-11AD-47D9-ADD3-920C41B286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285F77E-AEFD-4554-806F-BD59C8BF94D8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285F77E-AEFD-4554-806F-BD59C8BF94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52977974-4BD6-4B27-80A7-D6A7ECA87550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52977974-4BD6-4B27-80A7-D6A7ECA875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C3CAF0B7-87BD-47B5-91E2-7A91A636BF84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C3CAF0B7-87BD-47B5-91E2-7A91A636B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6C67DB9-5C83-4A68-ABB1-73ACC52B299F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6C67DB9-5C83-4A68-ABB1-73ACC52B29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733441CC-0034-4F93-9B1F-D566D5CC05F6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ADD673C-C602-4280-9EA1-7B0DF1B0CB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DCDFCCC7-FB5E-4CB9-938E-9A121E0FEC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2E0A2FFC-2891-49E2-B551-7280A5CA40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1CC4969F-7A40-487A-A155-44E744C157E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1C926C11-F31F-42FC-80CB-2537C54911C3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65B96C4F-A964-467B-AD4B-D4A25EC2BA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4426B8F-AEF0-4411-8DF7-FE3C249331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DAEF645-3A9E-4C77-8CBC-1C61E65B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057E774-B8B9-45BB-9219-A56E741C86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47341F29-2043-4476-A275-628DD4FD86FF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FAE4BFFA-16D5-44B5-B9F0-27F2E94C6E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FED37D7-304D-469D-A9A9-5AD40A76A5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C017576B-5F05-4EC1-A384-BE99CA4891C5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C9EFB091-1561-41B8-A978-50D5850C5076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D0E41918-6FD6-4B20-95EF-6F639192CC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0168A534-812D-4AEF-AFB0-C8B1BD4185F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C561D8F4-22F0-4CB7-BCE2-2A8109C75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EC4C9E63-1693-440C-B374-60300E96D0AE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EC4C9E63-1693-440C-B374-60300E96D0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251F38D2-E3B8-422B-B7E5-95EC64235B8E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251F38D2-E3B8-422B-B7E5-95EC64235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21F923DA-51CA-4BA0-8432-55D36E42A0C0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21F923DA-51CA-4BA0-8432-55D36E42A0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3043B6E-C5E2-4377-834B-E66AAE34B9B6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3043B6E-C5E2-4377-834B-E66AAE34B9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B21583E-7B6B-4BE8-B56E-A4FD18CDA6D1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B21583E-7B6B-4BE8-B56E-A4FD18CDA6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8B0CB436-A38A-4839-9F24-BF92B7613A35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8B0CB436-A38A-4839-9F24-BF92B7613A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2D669928-41AA-4141-8A15-93C328DA33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EA406AA-44DA-4EF5-AF40-3B89D2EE47FE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EA406AA-44DA-4EF5-AF40-3B89D2EE47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BBA9DD8B-DC0F-4F18-B126-EC1E7D05F65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4B5A9FF-811E-4936-9040-F3B4CA0C4D9F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4B5A9FF-811E-4936-9040-F3B4CA0C4D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6B3A13CA-3917-4C70-83C4-814DFA37085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201506F4-CB94-479C-8FF3-D02C54F90E65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201506F4-CB94-479C-8FF3-D02C54F90E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241D778-50AF-4DC7-950D-D9976F18E79F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71F83A34-7EA8-4C1A-A83C-9684C91CB8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F8D3E7F-2E32-47CA-B501-D77AE726DC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9980D497-532F-4683-AC8B-49F69E4C752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11AD1F3C-AB0F-4730-B4DB-E321284397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7A6FAFF9-7FC5-422B-8FAA-223EC7A8EF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3FBC8091-3F07-4C39-BDF8-51A58AAFBB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CCB49102-E3CE-4441-B6ED-B2A87F3A1C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9" name="Straight Connector 758">
                  <a:extLst>
                    <a:ext uri="{FF2B5EF4-FFF2-40B4-BE49-F238E27FC236}">
                      <a16:creationId xmlns:a16="http://schemas.microsoft.com/office/drawing/2014/main" id="{77B95CB5-3B2C-484D-A3D6-301C16C8EA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2" name="Straight Connector 1121">
                  <a:extLst>
                    <a:ext uri="{FF2B5EF4-FFF2-40B4-BE49-F238E27FC236}">
                      <a16:creationId xmlns:a16="http://schemas.microsoft.com/office/drawing/2014/main" id="{21CBE36F-D1CD-4615-8086-B335251353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3" name="Straight Connector 1122">
                  <a:extLst>
                    <a:ext uri="{FF2B5EF4-FFF2-40B4-BE49-F238E27FC236}">
                      <a16:creationId xmlns:a16="http://schemas.microsoft.com/office/drawing/2014/main" id="{09EE713C-B2ED-42BB-AF71-A18DA469A1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4" name="Straight Connector 1123">
                  <a:extLst>
                    <a:ext uri="{FF2B5EF4-FFF2-40B4-BE49-F238E27FC236}">
                      <a16:creationId xmlns:a16="http://schemas.microsoft.com/office/drawing/2014/main" id="{7DA0A413-89A3-4B99-B441-F70319A6D5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EF51C274-2BB1-4F83-9712-2AD8D0BDF62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522765F7-9798-4C11-A2A6-E7D03619F0F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C4846D50-1A0E-42D6-B50F-265546E221D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B4370A36-4378-48BB-B5D1-AB0E62DAB3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052FB705-765D-42B5-A9F1-34F7A95D063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1" name="Arc 750">
                  <a:extLst>
                    <a:ext uri="{FF2B5EF4-FFF2-40B4-BE49-F238E27FC236}">
                      <a16:creationId xmlns:a16="http://schemas.microsoft.com/office/drawing/2014/main" id="{FC9F12DF-27D3-4E2B-9DAD-7F498539A1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BFDC7EEE-6B4C-4746-873B-B8F412A722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7491672D-B305-4324-9367-0591997C30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4B0AC986-2DF5-4B97-BBE8-3BBD47EA63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0" name="Rectangle 679">
                <a:extLst>
                  <a:ext uri="{FF2B5EF4-FFF2-40B4-BE49-F238E27FC236}">
                    <a16:creationId xmlns:a16="http://schemas.microsoft.com/office/drawing/2014/main" id="{14A477E8-5689-43D5-83C6-F2094E81C61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C62B1AE-C90C-4745-BEAF-CE92485776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B46D3EAA-BC1D-45CB-8F62-A009A3ACE4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F94CB7D0-3E3E-42C9-9977-FFB4E33497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4" name="Group 683">
                <a:extLst>
                  <a:ext uri="{FF2B5EF4-FFF2-40B4-BE49-F238E27FC236}">
                    <a16:creationId xmlns:a16="http://schemas.microsoft.com/office/drawing/2014/main" id="{AF097D37-352E-4463-BA6F-F0FF302097E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B5B5C4E-7D08-4A95-873C-64B1A3C9B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21BFC3AD-3352-46E2-9EF3-F1082A512D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4BB04599-C7C1-4357-8B8F-6CB846512A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0178C79C-A284-4431-A1A6-E4DC9268AE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5" name="Rectangle 684">
                <a:extLst>
                  <a:ext uri="{FF2B5EF4-FFF2-40B4-BE49-F238E27FC236}">
                    <a16:creationId xmlns:a16="http://schemas.microsoft.com/office/drawing/2014/main" id="{510F9B67-4B6E-48C7-8929-10DFBD1B79E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405830E1-566F-404A-98AA-83F3973287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7" name="Straight Connector 686">
                <a:extLst>
                  <a:ext uri="{FF2B5EF4-FFF2-40B4-BE49-F238E27FC236}">
                    <a16:creationId xmlns:a16="http://schemas.microsoft.com/office/drawing/2014/main" id="{6FBCE8E0-CE9E-48A8-88F8-291A978691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F89F59E3-8FE6-48B1-A7B8-C5EA0F3920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AFF5979C-0EC7-4A2E-A33A-507859FFA8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96F28E69-8E2E-436F-B44A-FB83A63AC98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CCF60EA2-3538-4079-A82D-4B4FD4841C0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E2F1F8C-3910-4753-BE44-582C8BF2E21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E52DCA-1733-4E18-AD22-F9BCAE6BC50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312686C4-4551-48D3-ADB5-E7B1E84AC9F4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Arrow Connector 694">
                <a:extLst>
                  <a:ext uri="{FF2B5EF4-FFF2-40B4-BE49-F238E27FC236}">
                    <a16:creationId xmlns:a16="http://schemas.microsoft.com/office/drawing/2014/main" id="{05FAF516-D249-469D-9C30-C18251444DA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6" name="Straight Arrow Connector 695">
                <a:extLst>
                  <a:ext uri="{FF2B5EF4-FFF2-40B4-BE49-F238E27FC236}">
                    <a16:creationId xmlns:a16="http://schemas.microsoft.com/office/drawing/2014/main" id="{68A7C798-FE1A-4C5B-9E6A-1B077462C8D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7" name="Straight Arrow Connector 696">
                <a:extLst>
                  <a:ext uri="{FF2B5EF4-FFF2-40B4-BE49-F238E27FC236}">
                    <a16:creationId xmlns:a16="http://schemas.microsoft.com/office/drawing/2014/main" id="{BD0D137A-E793-4654-91D1-4A43F7E435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8" name="Straight Arrow Connector 697">
                <a:extLst>
                  <a:ext uri="{FF2B5EF4-FFF2-40B4-BE49-F238E27FC236}">
                    <a16:creationId xmlns:a16="http://schemas.microsoft.com/office/drawing/2014/main" id="{59BA6F9F-FD64-4E5C-8025-1E51336C85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73B88767-8AFE-4010-A87C-7AE892F8B5A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D92BE103-0779-40BF-88D5-FFBF85FB3DD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B8D962C5-D180-4D9F-8E54-640B480BDA3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2" name="TextBox 701">
                    <a:extLst>
                      <a:ext uri="{FF2B5EF4-FFF2-40B4-BE49-F238E27FC236}">
                        <a16:creationId xmlns:a16="http://schemas.microsoft.com/office/drawing/2014/main" id="{70E52300-F35E-473C-A4CA-7DBC9126DD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C9AB865E-67D2-4D48-A83E-480E30BC8D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25470EF4-BE3B-4CAB-957A-4F7B99DEC4A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9B76AF3E-F8B4-4C01-8A5D-FAD8BAEADC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7984C3AA-2C4C-4B85-B318-8EC89384C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13A79CC-A5C3-4D20-A3A9-D4A76B1F5E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53A38CF5-E084-4B45-AB24-3D99C3B77A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2D175082-102E-4A6F-9C34-AD0C2310C0D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25038ABE-1CF4-4C9C-9606-6544AEC6EB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1398ECA5-B89C-4D83-9DCC-2726EED39B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3DF3A9F-323E-4B2A-9DFC-7B21DDC1F09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34CD61C8-DFB1-4DAF-9669-328C20B15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DD3DCCA7-C0A7-4A33-AAD9-A810E3E5E3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32004A13-D2B8-4F9E-9E77-5588EC9DEC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AAA2512B-9308-446D-BECE-064494F4F4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9" name="Rectangle 708">
                <a:extLst>
                  <a:ext uri="{FF2B5EF4-FFF2-40B4-BE49-F238E27FC236}">
                    <a16:creationId xmlns:a16="http://schemas.microsoft.com/office/drawing/2014/main" id="{46CA5930-FB27-4767-B389-967B26B2BAE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0" name="Straight Connector 709">
                <a:extLst>
                  <a:ext uri="{FF2B5EF4-FFF2-40B4-BE49-F238E27FC236}">
                    <a16:creationId xmlns:a16="http://schemas.microsoft.com/office/drawing/2014/main" id="{2C129723-F51F-49E4-A546-8FC63E1E9A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6A06EB4F-BEF3-47D3-9C65-3BB8DBB7F0F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Connector 711">
                <a:extLst>
                  <a:ext uri="{FF2B5EF4-FFF2-40B4-BE49-F238E27FC236}">
                    <a16:creationId xmlns:a16="http://schemas.microsoft.com/office/drawing/2014/main" id="{4919F800-63DB-44D3-9D02-EF5DAFBEA5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302A6129-6B90-4875-A9E5-51890623AA8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34FD2B33-8B10-49E7-BF67-911EB0C25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71B1757A-40FF-4BB2-84E0-4FD16CAACA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ED7F537-6D17-4CB4-977B-A95807E2F0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E1D235A5-772E-4D06-9AEE-0A24DA9763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4F0111C3-1A38-46F4-BF7A-8E20595EFB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B0501C39-CD5E-48E2-B966-8F087DF562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69551D2F-A772-4DF0-A824-8165CD6D22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0961A3DF-4C34-499A-979D-A4074EAF4AE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18DC5392-9830-45BE-96CC-45D2E4A038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0A086C14-0AF4-454D-96DC-7C08C0DEED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3258AAD-C3FF-4B34-8153-17BB5E99EB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CE0E3FFE-F039-4062-85B3-28B1CF5E86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83A07218-99C5-444A-ABE0-D81F1DB424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236EE217-B655-492B-AA26-E49D0D3C6E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BD5DE7ED-A12F-4401-98F0-C02244D14D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292FC928-7FCB-433B-97F1-F737482EB79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14A4ED21-5C8C-4D83-AB61-2052229863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94311BE8-2314-4087-BCBE-88788661293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8" name="TextBox 717">
                    <a:extLst>
                      <a:ext uri="{FF2B5EF4-FFF2-40B4-BE49-F238E27FC236}">
                        <a16:creationId xmlns:a16="http://schemas.microsoft.com/office/drawing/2014/main" id="{A7D9D8AF-BF12-490F-94D9-1EBBBFDB054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9" name="TextBox 718">
                    <a:extLst>
                      <a:ext uri="{FF2B5EF4-FFF2-40B4-BE49-F238E27FC236}">
                        <a16:creationId xmlns:a16="http://schemas.microsoft.com/office/drawing/2014/main" id="{94324B72-421D-41BA-BF09-8AD5062A963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0" name="TextBox 719">
                    <a:extLst>
                      <a:ext uri="{FF2B5EF4-FFF2-40B4-BE49-F238E27FC236}">
                        <a16:creationId xmlns:a16="http://schemas.microsoft.com/office/drawing/2014/main" id="{9F3B77DC-C72D-4317-BB3A-234C2FCF3B5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1" name="TextBox 720">
                    <a:extLst>
                      <a:ext uri="{FF2B5EF4-FFF2-40B4-BE49-F238E27FC236}">
                        <a16:creationId xmlns:a16="http://schemas.microsoft.com/office/drawing/2014/main" id="{FBEEAD8A-596D-4BB5-A26D-F0FF60BFFFA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2" name="Straight Arrow Connector 721">
                <a:extLst>
                  <a:ext uri="{FF2B5EF4-FFF2-40B4-BE49-F238E27FC236}">
                    <a16:creationId xmlns:a16="http://schemas.microsoft.com/office/drawing/2014/main" id="{37F0081E-3B99-4999-BBE7-A5C88F51DA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3" name="Straight Arrow Connector 722">
                <a:extLst>
                  <a:ext uri="{FF2B5EF4-FFF2-40B4-BE49-F238E27FC236}">
                    <a16:creationId xmlns:a16="http://schemas.microsoft.com/office/drawing/2014/main" id="{27729B9D-F3FC-44FD-B481-EE4FE4238D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4" name="Straight Arrow Connector 723">
                <a:extLst>
                  <a:ext uri="{FF2B5EF4-FFF2-40B4-BE49-F238E27FC236}">
                    <a16:creationId xmlns:a16="http://schemas.microsoft.com/office/drawing/2014/main" id="{DC5B0563-A2B7-4834-8439-1695F6497A3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3F2C6D83-243F-4C10-8CA6-EF9D0F49C5AE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1085D4D8-C7A6-41A6-B8D7-2594DC982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F0616C0F-D5C6-4155-8DFE-6D6481A294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6" name="Group 585">
                <a:extLst>
                  <a:ext uri="{FF2B5EF4-FFF2-40B4-BE49-F238E27FC236}">
                    <a16:creationId xmlns:a16="http://schemas.microsoft.com/office/drawing/2014/main" id="{92AE33FA-B276-44BE-B79A-C8F6EA1463D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3A144F00-06F1-4B63-974D-F2AF50E7D1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A248A58B-F09B-484F-8FCB-C16CE94245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4CC491F-674D-4C6F-B88A-A12E02A5F5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DC3DAA55-B081-4137-B83A-12233D441D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8" name="Straight Connector 667">
                  <a:extLst>
                    <a:ext uri="{FF2B5EF4-FFF2-40B4-BE49-F238E27FC236}">
                      <a16:creationId xmlns:a16="http://schemas.microsoft.com/office/drawing/2014/main" id="{A9B3CB20-1CDE-431B-BA5D-A31A9FFC0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9" name="Straight Connector 668">
                  <a:extLst>
                    <a:ext uri="{FF2B5EF4-FFF2-40B4-BE49-F238E27FC236}">
                      <a16:creationId xmlns:a16="http://schemas.microsoft.com/office/drawing/2014/main" id="{7077EF2A-0C19-4CFC-A9A3-BEA985E268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0" name="Straight Connector 669">
                  <a:extLst>
                    <a:ext uri="{FF2B5EF4-FFF2-40B4-BE49-F238E27FC236}">
                      <a16:creationId xmlns:a16="http://schemas.microsoft.com/office/drawing/2014/main" id="{D7838072-AAA0-4315-B49A-7225155A60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1" name="Straight Connector 670">
                  <a:extLst>
                    <a:ext uri="{FF2B5EF4-FFF2-40B4-BE49-F238E27FC236}">
                      <a16:creationId xmlns:a16="http://schemas.microsoft.com/office/drawing/2014/main" id="{550D2B33-0EF1-406B-988F-ECA51A5D23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B93224E6-4B05-4AB1-90C2-208B550C920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2F2CD794-7720-4CBB-B2A4-9E0548B9CAC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Arc 673">
                  <a:extLst>
                    <a:ext uri="{FF2B5EF4-FFF2-40B4-BE49-F238E27FC236}">
                      <a16:creationId xmlns:a16="http://schemas.microsoft.com/office/drawing/2014/main" id="{9EE481E8-69BC-42FE-981A-2098DCF3220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F08CE743-6C4F-4761-ABB0-42C7F4EDC0B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7" name="Group 586">
                <a:extLst>
                  <a:ext uri="{FF2B5EF4-FFF2-40B4-BE49-F238E27FC236}">
                    <a16:creationId xmlns:a16="http://schemas.microsoft.com/office/drawing/2014/main" id="{6AEA6D54-D81A-414A-AFF7-72E055FFD66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67C69732-CF3C-4830-AD72-B193C846E7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4E2E3988-E5C3-47FE-89E8-6462403306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9A8A2676-60F5-4D1F-BC8F-A7A5299A5F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65CE5C99-1166-4B65-B528-2AE53D526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ECAABDAB-5B86-45A6-A778-041E9F38222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056DA719-FE13-45B7-987D-91A4736BA4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A88C5606-06E5-436E-8EED-79A2E8599C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77FB93B8-21C5-49FD-8292-6A7C1BFDB5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2" name="Group 591">
                <a:extLst>
                  <a:ext uri="{FF2B5EF4-FFF2-40B4-BE49-F238E27FC236}">
                    <a16:creationId xmlns:a16="http://schemas.microsoft.com/office/drawing/2014/main" id="{2DB5319B-4F8E-43DC-A707-BBE23FD1BDF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ECD7B457-F8A0-47A2-B67D-56685440EA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E897EDBA-775E-46F9-ACB2-38459DB361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BF2CEBEC-A52A-4A24-B269-76CAF4569D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6C135B7-CC73-4C30-B825-BE0DDAD2B0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93" name="Rectangle 592">
                <a:extLst>
                  <a:ext uri="{FF2B5EF4-FFF2-40B4-BE49-F238E27FC236}">
                    <a16:creationId xmlns:a16="http://schemas.microsoft.com/office/drawing/2014/main" id="{91F08439-E2B3-4F61-97F6-1B6F8FF6C49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3FE62B47-6D0C-4828-BBE1-9702F454E8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AA52FC18-7B97-48CF-9E22-72BF26E695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4B61ED3B-2786-417E-BC30-A32B9E501D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957643EA-5DC5-43F6-9624-FF94D2F92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8" name="Oval 597">
                <a:extLst>
                  <a:ext uri="{FF2B5EF4-FFF2-40B4-BE49-F238E27FC236}">
                    <a16:creationId xmlns:a16="http://schemas.microsoft.com/office/drawing/2014/main" id="{B9C12EFA-5702-4510-94E7-76A1CFAEE28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9" name="Oval 598">
                <a:extLst>
                  <a:ext uri="{FF2B5EF4-FFF2-40B4-BE49-F238E27FC236}">
                    <a16:creationId xmlns:a16="http://schemas.microsoft.com/office/drawing/2014/main" id="{986A7496-D1AD-4B2E-8785-3AB871D39D5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FEB23E52-00D2-4C17-A74B-F29EEB57C38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1" name="Oval 600">
                <a:extLst>
                  <a:ext uri="{FF2B5EF4-FFF2-40B4-BE49-F238E27FC236}">
                    <a16:creationId xmlns:a16="http://schemas.microsoft.com/office/drawing/2014/main" id="{1E2A29CB-7961-415C-ABAC-1C6EC0A4C3E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088F62D7-8FC9-4BBB-AAB4-D22546F4E94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Arrow Connector 602">
                <a:extLst>
                  <a:ext uri="{FF2B5EF4-FFF2-40B4-BE49-F238E27FC236}">
                    <a16:creationId xmlns:a16="http://schemas.microsoft.com/office/drawing/2014/main" id="{1B2DEBE1-A2F3-4523-B3D0-110B0E18950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4" name="Straight Arrow Connector 603">
                <a:extLst>
                  <a:ext uri="{FF2B5EF4-FFF2-40B4-BE49-F238E27FC236}">
                    <a16:creationId xmlns:a16="http://schemas.microsoft.com/office/drawing/2014/main" id="{CCB4B5EC-B111-4CBF-A5FE-55BF889DF5A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5" name="Straight Arrow Connector 604">
                <a:extLst>
                  <a:ext uri="{FF2B5EF4-FFF2-40B4-BE49-F238E27FC236}">
                    <a16:creationId xmlns:a16="http://schemas.microsoft.com/office/drawing/2014/main" id="{C6BAC306-989D-4E13-8212-CDDF36EBD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6" name="Straight Arrow Connector 605">
                <a:extLst>
                  <a:ext uri="{FF2B5EF4-FFF2-40B4-BE49-F238E27FC236}">
                    <a16:creationId xmlns:a16="http://schemas.microsoft.com/office/drawing/2014/main" id="{9C35D1C4-8E0C-465F-B645-8DE8A03B38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7335A4B8-2133-4202-A4B3-63A48328DED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4AFD70AB-31A3-41AA-89F2-DF0FFEC9BF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912805F7-FE1A-4F3B-8F94-9F78A8988F1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EFD9913D-109D-4FD4-8371-F1B7204577B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0CA02388-E045-4216-9BB2-3266BCEB76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831F1E0-8936-4A78-80DC-8D911D2BFA7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16F72FF5-8066-4EA5-A529-48D29E65EC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36D01620-61C6-4887-968A-23AB79DA0B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3AB3D6A0-4C16-40DF-8E7C-2D305024E2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4707CDE2-6C7D-4EAC-A9BF-28029AB7B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AA167712-52D1-4BD6-9A79-CC04C42CF04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329E53D2-4DD9-4EF7-9EB6-E4FA5841E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763F5048-75E6-4482-B8E6-94CEB0BD1B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BA4B0D50-9407-4ACD-9B30-D986B3DD6A4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9C75FDA4-2713-4BCC-91F7-7C4D6193FB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9F93755B-013C-4054-84A6-61EEE9B20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403254A-785F-4609-8FB8-B34DE260D9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FBFF55F1-33A7-470F-9B92-A809241E67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7" name="Rectangle 616">
                <a:extLst>
                  <a:ext uri="{FF2B5EF4-FFF2-40B4-BE49-F238E27FC236}">
                    <a16:creationId xmlns:a16="http://schemas.microsoft.com/office/drawing/2014/main" id="{7E6119CA-846A-466B-8604-79D8E90DC59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4F5D2D66-6285-4155-A353-74F2B5A8D9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5E21FDC0-A87A-4ADB-9DD1-B89A99E8F1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5D3264C1-CC3B-486A-A5A8-A39BCD1121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23EE0604-96D3-40A8-959B-D934EECB400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8E236AAB-A813-49AE-9B5E-3A9A0D570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F1577D1E-8AF6-4F80-B917-3826B70AC3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A6F3191-B3BC-448A-91E2-BB4FBAA3C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4AADA9E7-DC24-448F-B553-634F46A2FA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80F77197-7D6E-48D2-B3FB-5AE67A2D9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B445B550-D055-4F8E-8344-5973281465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35CD45A9-B0E4-4B88-9EE6-9534F41A3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98C48F40-5EF6-41CB-92E4-0B60B3C7DBC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D2A4EAF7-82C5-4574-9A1C-4B90477F96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96DF8649-3A63-40FB-B99C-920B96BBBE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2B1D3BCA-301A-4D0C-9A8C-5ECEC3ED2D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4E57A067-85D4-4E7F-9EA7-486D485AF4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F9F4804-D566-4917-A008-948BF8A246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E7FF1AE8-E275-49E9-9FB4-D9C3019F64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2741EC56-64EF-49CC-B196-70114E8F0A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9CCEA8EB-5FF8-4B2F-9FDD-32E1B5CD937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E2D2EB8E-DBB3-4BF9-91B5-905F7034FC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7AB524B3-20B9-4C4E-91E2-73F0205BF19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7" name="TextBox 626">
                    <a:extLst>
                      <a:ext uri="{FF2B5EF4-FFF2-40B4-BE49-F238E27FC236}">
                        <a16:creationId xmlns:a16="http://schemas.microsoft.com/office/drawing/2014/main" id="{107CB349-1460-4CD3-95C4-D9D9FB03AB9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8" name="TextBox 627">
                    <a:extLst>
                      <a:ext uri="{FF2B5EF4-FFF2-40B4-BE49-F238E27FC236}">
                        <a16:creationId xmlns:a16="http://schemas.microsoft.com/office/drawing/2014/main" id="{F169569B-5BC1-479F-8702-4768AF7D8FA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9" name="TextBox 628">
                    <a:extLst>
                      <a:ext uri="{FF2B5EF4-FFF2-40B4-BE49-F238E27FC236}">
                        <a16:creationId xmlns:a16="http://schemas.microsoft.com/office/drawing/2014/main" id="{262B76C7-4AD8-4FCC-A246-DE149B07DB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0" name="TextBox 629">
                    <a:extLst>
                      <a:ext uri="{FF2B5EF4-FFF2-40B4-BE49-F238E27FC236}">
                        <a16:creationId xmlns:a16="http://schemas.microsoft.com/office/drawing/2014/main" id="{405157E1-EE5B-4398-8505-A2A39B7069C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31" name="Straight Arrow Connector 630">
                <a:extLst>
                  <a:ext uri="{FF2B5EF4-FFF2-40B4-BE49-F238E27FC236}">
                    <a16:creationId xmlns:a16="http://schemas.microsoft.com/office/drawing/2014/main" id="{9D7B57D3-B6FD-4AD6-B0E2-7962462456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32" name="Straight Arrow Connector 631">
                <a:extLst>
                  <a:ext uri="{FF2B5EF4-FFF2-40B4-BE49-F238E27FC236}">
                    <a16:creationId xmlns:a16="http://schemas.microsoft.com/office/drawing/2014/main" id="{3EF10DB8-9771-4791-B8D9-5E62075E22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33" name="Straight Arrow Connector 632">
                <a:extLst>
                  <a:ext uri="{FF2B5EF4-FFF2-40B4-BE49-F238E27FC236}">
                    <a16:creationId xmlns:a16="http://schemas.microsoft.com/office/drawing/2014/main" id="{7BF90BD6-CBC0-4565-AE36-2FA36A3EAAA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83BEFB79-527C-4690-BB64-4D3AF4CC64D6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9E081B64-8791-4E2B-B5C8-6BE251BEDC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6A2842AD-016A-4E8C-A5DF-CD84238FE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5D6B7D13-C2CC-4167-8BEC-E61D6E1FC82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72F0AEBE-597A-49D4-9548-739108E39D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8D50A30E-94C8-4A71-8A56-D4D51B3212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EC297FC9-33C3-48F6-AF79-0ED311430C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5" name="Straight Connector 574">
                  <a:extLst>
                    <a:ext uri="{FF2B5EF4-FFF2-40B4-BE49-F238E27FC236}">
                      <a16:creationId xmlns:a16="http://schemas.microsoft.com/office/drawing/2014/main" id="{495D552F-5F5C-4413-B618-38CB518236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6" name="Straight Connector 575">
                  <a:extLst>
                    <a:ext uri="{FF2B5EF4-FFF2-40B4-BE49-F238E27FC236}">
                      <a16:creationId xmlns:a16="http://schemas.microsoft.com/office/drawing/2014/main" id="{A57538D2-75B6-4F4B-AB2F-BDEFB468E3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498A3A1C-A101-4FD3-B400-CB71C6D0D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8" name="Straight Connector 577">
                  <a:extLst>
                    <a:ext uri="{FF2B5EF4-FFF2-40B4-BE49-F238E27FC236}">
                      <a16:creationId xmlns:a16="http://schemas.microsoft.com/office/drawing/2014/main" id="{03A4DF48-F3DF-47EF-98BF-9918596687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9" name="Straight Connector 578">
                  <a:extLst>
                    <a:ext uri="{FF2B5EF4-FFF2-40B4-BE49-F238E27FC236}">
                      <a16:creationId xmlns:a16="http://schemas.microsoft.com/office/drawing/2014/main" id="{09327537-FDA1-4859-8F0B-2B25D1F167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80" name="Arc 579">
                  <a:extLst>
                    <a:ext uri="{FF2B5EF4-FFF2-40B4-BE49-F238E27FC236}">
                      <a16:creationId xmlns:a16="http://schemas.microsoft.com/office/drawing/2014/main" id="{B32C9588-FED7-4903-8633-2A26A695027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1" name="Arc 580">
                  <a:extLst>
                    <a:ext uri="{FF2B5EF4-FFF2-40B4-BE49-F238E27FC236}">
                      <a16:creationId xmlns:a16="http://schemas.microsoft.com/office/drawing/2014/main" id="{2BECA8CB-EB02-48A1-9F81-D927DE03483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A7290220-2E4E-4C0D-997E-18E719ABD46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93EED4D4-D1C0-4EE6-8719-C153F6DF395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3829FF5D-3E10-43CE-A87C-3E34A0245C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474AB02C-7C91-4DD9-8028-EDE887C53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E1075005-AC80-4247-A1A4-B95BFEA1A2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08C01DC4-AB1D-417E-A723-3D93EC3C65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BD5AD78E-511F-4962-844A-A5B9D48515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69C447E2-8FE1-4C0D-A304-A98D93D4CAD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E45D7289-0C8A-4919-88B0-43EEC5FF15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1781FFD-13D1-4E66-A35C-0DC4B5D816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60AD7D6A-166B-4998-BE59-82BF02CD9A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1" name="Group 500">
                <a:extLst>
                  <a:ext uri="{FF2B5EF4-FFF2-40B4-BE49-F238E27FC236}">
                    <a16:creationId xmlns:a16="http://schemas.microsoft.com/office/drawing/2014/main" id="{AF6A3F77-A659-40A8-91E7-3836C3EA948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553A514-8F20-47CA-81FE-C1BA50DA61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DCCBF990-D2B2-4749-9295-EB2F1A90DC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7D536B9E-1A58-4C1C-A73A-8A3AEBBB7C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DC61F444-03FC-4BDA-B184-0ED4FCA336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2" name="Rectangle 501">
                <a:extLst>
                  <a:ext uri="{FF2B5EF4-FFF2-40B4-BE49-F238E27FC236}">
                    <a16:creationId xmlns:a16="http://schemas.microsoft.com/office/drawing/2014/main" id="{88657E7E-E793-4059-9ADE-4B1E49F9E0D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7DEA1DE0-612F-47E0-91CA-F17FD87E53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8DACAE33-4DC2-4D42-887C-88AC0CC6E6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7DFD76F7-D86D-41D6-AB6B-B26B95F043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F8FD8A87-D6F0-4CF0-8877-5B8B25AB7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7" name="Oval 506">
                <a:extLst>
                  <a:ext uri="{FF2B5EF4-FFF2-40B4-BE49-F238E27FC236}">
                    <a16:creationId xmlns:a16="http://schemas.microsoft.com/office/drawing/2014/main" id="{4E07747D-2826-442A-837F-D01FCD51DBC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3DEB1270-D80E-4553-AF3C-C76726B44B6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74E0BDC6-99E4-4283-99D6-255B13F956B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F6F31AA2-C1A6-47B3-B378-33C278C8836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E5D46C95-1B5F-41BC-8417-1731CC88446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Arrow Connector 511">
                <a:extLst>
                  <a:ext uri="{FF2B5EF4-FFF2-40B4-BE49-F238E27FC236}">
                    <a16:creationId xmlns:a16="http://schemas.microsoft.com/office/drawing/2014/main" id="{6A1026ED-350C-47A2-B086-642C7A2D5E7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3" name="Straight Arrow Connector 512">
                <a:extLst>
                  <a:ext uri="{FF2B5EF4-FFF2-40B4-BE49-F238E27FC236}">
                    <a16:creationId xmlns:a16="http://schemas.microsoft.com/office/drawing/2014/main" id="{BD397F8E-72A8-4827-A8A7-10D8C20ED77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4" name="Straight Arrow Connector 513">
                <a:extLst>
                  <a:ext uri="{FF2B5EF4-FFF2-40B4-BE49-F238E27FC236}">
                    <a16:creationId xmlns:a16="http://schemas.microsoft.com/office/drawing/2014/main" id="{E8E5510C-550F-48A8-BA03-501CF94BA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5" name="Straight Arrow Connector 514">
                <a:extLst>
                  <a:ext uri="{FF2B5EF4-FFF2-40B4-BE49-F238E27FC236}">
                    <a16:creationId xmlns:a16="http://schemas.microsoft.com/office/drawing/2014/main" id="{8AE511B8-E394-400D-A728-4BCFD176C8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D2E1211-FDFA-4873-AAD1-DEA2BF9A5A1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25DAEEBE-5AD0-49B6-9EA5-1F748CB560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B15207C2-CEE4-44FF-999F-C7C01D1B78C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B861ADA3-C3FD-4547-86D1-74A34253FA6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5DD16961-C593-4024-9E3C-4468F337E8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72C829D4-7646-4E0B-A78E-E497469D49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A4538101-2056-42B8-98FD-55D6758E75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59464F9-5B01-4B73-92E9-6E7780B407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84A83142-9655-4D4D-AA08-6E7F86602A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0D11DA3E-8D66-42F6-A00C-2A993BC20E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E3DCD634-6430-47B6-A31E-B51AA7EEF9E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84D8F09A-6399-4D0D-8DC3-408B0BD82D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4" name="Straight Connector 523">
                <a:extLst>
                  <a:ext uri="{FF2B5EF4-FFF2-40B4-BE49-F238E27FC236}">
                    <a16:creationId xmlns:a16="http://schemas.microsoft.com/office/drawing/2014/main" id="{7EDB1201-51EF-4136-8D2A-C2526A13D9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E5115192-C02B-4888-8991-91A0084E1E3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8463FD35-2D37-4E00-BF7A-3E2705DAD3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25068F82-BFD1-4BD2-870B-14634BB5F4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F0BC4660-0886-4DDA-A2A7-FCD91F2071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8368342-A23E-447C-850A-238D695820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6" name="Rectangle 525">
                <a:extLst>
                  <a:ext uri="{FF2B5EF4-FFF2-40B4-BE49-F238E27FC236}">
                    <a16:creationId xmlns:a16="http://schemas.microsoft.com/office/drawing/2014/main" id="{7FEAD783-B7F9-44DD-A000-52EC506D06F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063A6C82-7C8F-4E3A-9679-EA9BE9842A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C878CD35-7EA3-4B02-8619-E8DE7D2F8F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Connector 528">
                <a:extLst>
                  <a:ext uri="{FF2B5EF4-FFF2-40B4-BE49-F238E27FC236}">
                    <a16:creationId xmlns:a16="http://schemas.microsoft.com/office/drawing/2014/main" id="{07694A3D-7748-40F1-8210-75B2C2A06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0" name="Group 529">
                <a:extLst>
                  <a:ext uri="{FF2B5EF4-FFF2-40B4-BE49-F238E27FC236}">
                    <a16:creationId xmlns:a16="http://schemas.microsoft.com/office/drawing/2014/main" id="{94A30377-0412-4916-81DC-49A86244F3C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6831718E-223E-4F34-B309-74CDCCF62B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FBA1750F-AE65-4C24-BC88-D49EC018C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921F3F29-E73E-4E59-9A9B-A8B419FFF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8108597B-34A9-4A2C-8A8A-2F287279E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661A6188-8861-48A6-843A-259D8EF7BC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C7FEC7E1-827A-4E99-921E-FF00BF9D03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AA8D0A43-1A38-478D-9A23-2AF968DCEF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ED5676DA-8013-4DCB-B7D3-FBF95F17F22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2C7E147C-37D6-42F5-8C65-AFCC66044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18FC54FA-1594-4AAA-AA0E-D9082B7588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26D84783-9AC0-4F8F-A561-BF079C43E2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8C61B427-B2F9-4E93-9427-CD4A2C15A7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9FAA47B9-91CE-40ED-9D8E-1D795A15BD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ECBA9416-6AD4-44FD-9EEE-9EB8177327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FFF339B5-0AF2-4024-9D11-466C6E5C45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9A7C4E9D-9D4E-415D-B62C-E75F579416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B3B87C19-5257-408E-8CAD-ADBD44C286A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9C395A59-3EB5-40BA-A978-6F888D40B0FA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5" name="TextBox 534">
                    <a:extLst>
                      <a:ext uri="{FF2B5EF4-FFF2-40B4-BE49-F238E27FC236}">
                        <a16:creationId xmlns:a16="http://schemas.microsoft.com/office/drawing/2014/main" id="{044F2E8C-3067-480C-B626-A7AF85E5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F6291896-1075-406B-860C-CEFD55F61A3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7" name="TextBox 536">
                    <a:extLst>
                      <a:ext uri="{FF2B5EF4-FFF2-40B4-BE49-F238E27FC236}">
                        <a16:creationId xmlns:a16="http://schemas.microsoft.com/office/drawing/2014/main" id="{40ED1055-E6B8-4473-A181-7B185357122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8" name="TextBox 537">
                    <a:extLst>
                      <a:ext uri="{FF2B5EF4-FFF2-40B4-BE49-F238E27FC236}">
                        <a16:creationId xmlns:a16="http://schemas.microsoft.com/office/drawing/2014/main" id="{19D62D0D-54B5-48B9-8242-A25BBFBD386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9" name="Straight Arrow Connector 538">
                <a:extLst>
                  <a:ext uri="{FF2B5EF4-FFF2-40B4-BE49-F238E27FC236}">
                    <a16:creationId xmlns:a16="http://schemas.microsoft.com/office/drawing/2014/main" id="{40682B44-3B2E-4B77-BD51-D4447AF45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0" name="Straight Arrow Connector 539">
                <a:extLst>
                  <a:ext uri="{FF2B5EF4-FFF2-40B4-BE49-F238E27FC236}">
                    <a16:creationId xmlns:a16="http://schemas.microsoft.com/office/drawing/2014/main" id="{A6D044E5-506C-4114-8E1F-E1F62B2679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1" name="Straight Arrow Connector 540">
                <a:extLst>
                  <a:ext uri="{FF2B5EF4-FFF2-40B4-BE49-F238E27FC236}">
                    <a16:creationId xmlns:a16="http://schemas.microsoft.com/office/drawing/2014/main" id="{9E28A6E4-5D54-4CB0-8BA2-B0D6EC86FD0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6591224A-32BC-4377-BD4F-FC813BB7AB4C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0C1C0A8D-0ED9-48E7-9FFE-6FE99C7755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6684845F-3D03-4C40-B239-3B21302EBF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F8244618-0081-4097-A01E-019FE54650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B439A4AB-369E-4CEC-A03A-457648F138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FAE4718C-DF44-430B-AD8C-7D979508AC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4207F7F6-79AA-4802-876F-A479754863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C1AA2F45-9D54-47F9-8D24-FBFBE1F14B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C0FFF806-6DB7-4FEC-8B2A-A4DDBDE1D3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72063372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8D9B4F04-0C93-45C0-9E66-A59B0D3BE17B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3F03718A-62F2-40B3-9794-D2BF6AF0B46B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8" name="Straight Connector 747">
              <a:extLst>
                <a:ext uri="{FF2B5EF4-FFF2-40B4-BE49-F238E27FC236}">
                  <a16:creationId xmlns:a16="http://schemas.microsoft.com/office/drawing/2014/main" id="{D8D4440E-7FD2-480F-B666-A36567CB04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A501C696-6F9A-4390-98F3-3F693B35347D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8A8B3FA8-18EA-4195-8B74-EA3B583C38A1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8B61BCB3-2283-402A-97CB-BE7D8B5C3F8F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8B61BCB3-2283-402A-97CB-BE7D8B5C3F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C45DB2F1-8279-43F7-886A-913334B44BA0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C45DB2F1-8279-43F7-886A-913334B44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AF40876F-4F9A-4C0C-930B-87DC88E8D31D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AF40876F-4F9A-4C0C-930B-87DC88E8D3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4" name="Straight Connector 753">
              <a:extLst>
                <a:ext uri="{FF2B5EF4-FFF2-40B4-BE49-F238E27FC236}">
                  <a16:creationId xmlns:a16="http://schemas.microsoft.com/office/drawing/2014/main" id="{90F8FD91-B572-47EC-9CA7-41628612B3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60624BEC-80E6-44A6-87EA-5340E5B4B996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C58F3EF1-09DC-43BA-A42D-428FBC80D40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33914A9B-0CBA-4CEC-8613-A978E05AEBE9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33914A9B-0CBA-4CEC-8613-A978E05AEB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DE29362-4301-4A9E-BC46-3918B673F764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DE29362-4301-4A9E-BC46-3918B673F7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E9365A61-9626-4A3E-BA21-F8C8F15FE76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E9365A61-9626-4A3E-BA21-F8C8F15FE7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E4236DFC-7CAE-4211-AE18-3C4D022E3E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EC664E06-D998-49FE-B8FB-100503BD398D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DBFC5528-8165-43EA-9053-F67312F08771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6C1D9153-DF4C-40F0-AC26-DBD88999FB04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6C1D9153-DF4C-40F0-AC26-DBD88999FB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DD1CB82A-08AD-4773-A60C-C5C1A96E6794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DD1CB82A-08AD-4773-A60C-C5C1A96E6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0E662FD6-CD50-42D6-9EC9-C5BC9CC16D44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0E662FD6-CD50-42D6-9EC9-C5BC9CC16D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753992A0-F189-4424-9120-6E62C7B935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2612E88C-9AA7-463E-BE8D-E8ED7005EAC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Arc 767">
              <a:extLst>
                <a:ext uri="{FF2B5EF4-FFF2-40B4-BE49-F238E27FC236}">
                  <a16:creationId xmlns:a16="http://schemas.microsoft.com/office/drawing/2014/main" id="{ECEEFDED-DA4C-43F7-BDAC-BDE4D508699E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2BEAB20A-2593-4833-A77E-B936D77D87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4FBB32F9-E9AC-4328-922A-CD230C21B5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Arc 770">
              <a:extLst>
                <a:ext uri="{FF2B5EF4-FFF2-40B4-BE49-F238E27FC236}">
                  <a16:creationId xmlns:a16="http://schemas.microsoft.com/office/drawing/2014/main" id="{45F293E6-DBB9-49BA-8369-F38BE4D52FC9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4DB1F197-65B6-4475-B585-AA5C9D0A4DF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0619EBFC-2166-4465-8A5D-57B741AC06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5116C98F-563A-4EB8-8AF1-CE647C704473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2EF303CF-45FA-45DA-8661-7CFE701329BE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2EF303CF-45FA-45DA-8661-7CFE701329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19B1D0E-BC74-4858-B14C-758C54B26281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19B1D0E-BC74-4858-B14C-758C54B26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4FFD17-AFAF-403C-81F3-5C29201C688B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4FFD17-AFAF-403C-81F3-5C29201C68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7B8CC8F1-3D25-4143-B953-D875AFC3854E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7B8CC8F1-3D25-4143-B953-D875AFC385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FF264B58-B7BE-4A2E-A5E0-FA3033A1369F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FF264B58-B7BE-4A2E-A5E0-FA3033A136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20EACAEC-7F81-4E3A-A67B-90AE1A949429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20EACAEC-7F81-4E3A-A67B-90AE1A9494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4E7DF8A8-6FAB-4A11-A740-0EBF180C226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4E7DF8A8-6FAB-4A11-A740-0EBF180C22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9D05D8D2-678B-461C-A94C-08B9F7574ECA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9D05D8D2-678B-461C-A94C-08B9F7574E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496EA1A1-B5C3-478E-BA33-1B215AA5BA4C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496EA1A1-B5C3-478E-BA33-1B215AA5BA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2CF50B08-17D9-4AD8-A5B1-FCDE4037861E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2CF50B08-17D9-4AD8-A5B1-FCDE403786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8BF708F1-458C-40E2-B98E-C023EC5843A8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8BF708F1-458C-40E2-B98E-C023EC5843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E2C5E3B7-3A61-4534-A181-618981A665EF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E2C5E3B7-3A61-4534-A181-618981A665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75297F9D-2F1F-4D84-920F-64DE97EA004F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75297F9D-2F1F-4D84-920F-64DE97EA00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A863686F-B88C-4A54-9B98-11DBA7BD68C8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A863686F-B88C-4A54-9B98-11DBA7BD68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F77FCC6-3FAF-4D36-AFCD-06898614AA98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F77FCC6-3FAF-4D36-AFCD-06898614A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1736F822-B178-4252-92F9-81A47F4F2886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1736F822-B178-4252-92F9-81A47F4F28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09A27DB5-06ED-4331-BD26-ECD6C348CF7D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09A27DB5-06ED-4331-BD26-ECD6C348CF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5E213411-53E3-4A62-9214-D71F21816A33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5E213411-53E3-4A62-9214-D71F21816A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C40F8C8D-A996-4B41-A4F5-B75242987922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C40F8C8D-A996-4B41-A4F5-B752429879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A1208CF-99DA-405D-AF7D-6BB852B2E154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A1208CF-99DA-405D-AF7D-6BB852B2E1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EDE9DCA-8839-4C8C-BAB6-4A0E354C32FC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EDE9DCA-8839-4C8C-BAB6-4A0E354C32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EABD337-028A-4E06-923F-A07A3E9F04DA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EABD337-028A-4E06-923F-A07A3E9F04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B8DEF6-789D-472D-8325-83C476D61D9B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B8DEF6-789D-472D-8325-83C476D61D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F5B7ECCB-7F97-4BA8-B433-88E43F064814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F5B7ECCB-7F97-4BA8-B433-88E43F0648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4AFF0557-D3EB-45A2-90C5-C2EF3CCC53DD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0" name="Straight Connector 799">
              <a:extLst>
                <a:ext uri="{FF2B5EF4-FFF2-40B4-BE49-F238E27FC236}">
                  <a16:creationId xmlns:a16="http://schemas.microsoft.com/office/drawing/2014/main" id="{C5421C23-70BB-487E-B582-7396302C73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BB4D67C7-0DB4-421C-AD8B-56092F1976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A8D837C3-E945-497B-AA70-3BFEB3B393A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429FD00B-E2DB-4161-9B63-F2137D4D9C6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4" name="Oval 803">
              <a:extLst>
                <a:ext uri="{FF2B5EF4-FFF2-40B4-BE49-F238E27FC236}">
                  <a16:creationId xmlns:a16="http://schemas.microsoft.com/office/drawing/2014/main" id="{0A54FDCC-4A60-4075-B111-0740900A42F4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5" name="Straight Connector 804">
              <a:extLst>
                <a:ext uri="{FF2B5EF4-FFF2-40B4-BE49-F238E27FC236}">
                  <a16:creationId xmlns:a16="http://schemas.microsoft.com/office/drawing/2014/main" id="{D385C277-AC4C-4FFE-B4ED-E40EA32E3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3CBE3045-A8D3-449C-A2F2-9405C4F4EC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D50AE3AA-959E-47E2-995D-BC441E65CD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EB44D48B-F0C1-4123-BDCC-93A61F9A41C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673DBFE8-D570-4EDF-8DB8-E27B07FBD8D7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009AF736-C33A-4BAE-AEAB-EAC858F5FB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D824A11A-C40D-4673-930E-76F1848E00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2" name="Arc 811">
              <a:extLst>
                <a:ext uri="{FF2B5EF4-FFF2-40B4-BE49-F238E27FC236}">
                  <a16:creationId xmlns:a16="http://schemas.microsoft.com/office/drawing/2014/main" id="{05BDE371-81A9-490B-8B79-B8FFAB371AF7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0C2B7943-5F7D-488E-A8D8-DC1E04F7E106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CF2FE5F3-7F46-4586-853D-88465FFF542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DB19153-AA23-4A1B-A13B-7D9FD8C972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32234051-2852-4C21-BE9F-4E3A740333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ABACABCD-1EC5-404F-AAB6-930602434744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ABACABCD-1EC5-404F-AAB6-9306024347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BCF90319-17A7-40CD-9D6F-343F9C0CDCB4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BCF90319-17A7-40CD-9D6F-343F9C0CDC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A8D4EE56-6588-4936-9F46-913289050E4C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A8D4EE56-6588-4936-9F46-913289050E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55AF8DA-4DBB-427D-B625-A7272F7CFA89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55AF8DA-4DBB-427D-B625-A7272F7CFA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580CA2A5-7EC7-41AB-AA4F-3234058AD507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580CA2A5-7EC7-41AB-AA4F-3234058AD5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D8C9EE8C-824F-4DDC-AE9B-ACF3C5761ED8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D8C9EE8C-824F-4DDC-AE9B-ACF3C5761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3" name="Straight Arrow Connector 822">
              <a:extLst>
                <a:ext uri="{FF2B5EF4-FFF2-40B4-BE49-F238E27FC236}">
                  <a16:creationId xmlns:a16="http://schemas.microsoft.com/office/drawing/2014/main" id="{4D0A616C-6D80-4284-942A-982729BB1C0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80E659A5-FD0C-4C01-B3B0-4383C9A2110F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80E659A5-FD0C-4C01-B3B0-4383C9A211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5" name="Straight Arrow Connector 824">
              <a:extLst>
                <a:ext uri="{FF2B5EF4-FFF2-40B4-BE49-F238E27FC236}">
                  <a16:creationId xmlns:a16="http://schemas.microsoft.com/office/drawing/2014/main" id="{2304E6A9-3620-49E3-8BE2-2832127971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4989BA2C-3147-4D1E-9888-6B3D09F1E04E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4989BA2C-3147-4D1E-9888-6B3D09F1E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7" name="Straight Arrow Connector 826">
              <a:extLst>
                <a:ext uri="{FF2B5EF4-FFF2-40B4-BE49-F238E27FC236}">
                  <a16:creationId xmlns:a16="http://schemas.microsoft.com/office/drawing/2014/main" id="{85272300-BF4E-4A00-B36A-968E33F9FB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A2B98B60-E9A4-4A18-AAA4-120A51FD0BB0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A2B98B60-E9A4-4A18-AAA4-120A51FD0B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29" name="Group 828">
              <a:extLst>
                <a:ext uri="{FF2B5EF4-FFF2-40B4-BE49-F238E27FC236}">
                  <a16:creationId xmlns:a16="http://schemas.microsoft.com/office/drawing/2014/main" id="{D7EFE5AB-8253-4CBE-BEF5-02E69E4684AC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3" name="Straight Connector 1022">
                <a:extLst>
                  <a:ext uri="{FF2B5EF4-FFF2-40B4-BE49-F238E27FC236}">
                    <a16:creationId xmlns:a16="http://schemas.microsoft.com/office/drawing/2014/main" id="{C12CB92F-9952-4B6D-86E4-99B65F2061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1AA82625-A36F-4558-BB4F-3AA2452653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5" name="Group 1024">
                <a:extLst>
                  <a:ext uri="{FF2B5EF4-FFF2-40B4-BE49-F238E27FC236}">
                    <a16:creationId xmlns:a16="http://schemas.microsoft.com/office/drawing/2014/main" id="{C0140C6D-7356-4D70-BF9A-0D5461EC906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FC6BF66C-A8FC-45B4-9D61-F8CE69BF8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AE795528-8BDA-47C2-A590-BE6F67930C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34450883-4BB1-4B83-8A31-C9C4561586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BD31559F-D8BD-4F13-9597-4482EB951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6A5C1C41-A9DB-4668-87E0-3537C07EF4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A565990A-FF25-48D3-9D45-BF058F2E2D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8BA4F8DB-B7D9-40F2-A1B1-E9401DEBAE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C29A185D-F123-4DBC-9D2B-2C4FADE93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174EB3EF-C0A5-4EDF-B5D1-8D429D22565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AB970592-0CDD-423D-93A6-2D455064CFF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66C7588B-15C0-495B-A5D6-9A18B3F8C3C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7490EB4B-9522-40E4-A10D-F0B18392444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414D4E7E-C5E0-4CF1-AC81-C251C617F03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7A670B5A-187E-4886-8E94-09A7BA8867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B49B50C6-A099-449D-A8F2-0D795E1E61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EB25E4D5-CB4F-4D97-8D25-625D23C9A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0CF2276E-7FEF-4B95-83B9-F23CE0E753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7" name="Rectangle 1026">
                <a:extLst>
                  <a:ext uri="{FF2B5EF4-FFF2-40B4-BE49-F238E27FC236}">
                    <a16:creationId xmlns:a16="http://schemas.microsoft.com/office/drawing/2014/main" id="{ED162159-56FB-4290-AE5B-E61651C1AD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8" name="Straight Connector 1027">
                <a:extLst>
                  <a:ext uri="{FF2B5EF4-FFF2-40B4-BE49-F238E27FC236}">
                    <a16:creationId xmlns:a16="http://schemas.microsoft.com/office/drawing/2014/main" id="{5F397C06-0434-4E56-B2A6-58ABEF247A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E78EC12C-E22C-41C1-9CEA-9883CBB7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EDE24507-E31C-44F5-BAAF-8FEB7067DA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1" name="Group 1030">
                <a:extLst>
                  <a:ext uri="{FF2B5EF4-FFF2-40B4-BE49-F238E27FC236}">
                    <a16:creationId xmlns:a16="http://schemas.microsoft.com/office/drawing/2014/main" id="{0B26ACDD-0172-4A5A-B061-4F583EE2C8F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C8BD7066-F918-45AD-BEF4-936F0DA532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8000A6EE-BD0C-4981-958E-74567555AD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A823DE8D-B861-4CD7-B6CA-97A0761A4D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66963A63-44D6-426E-9F6B-A8F48A5865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2" name="Rectangle 1031">
                <a:extLst>
                  <a:ext uri="{FF2B5EF4-FFF2-40B4-BE49-F238E27FC236}">
                    <a16:creationId xmlns:a16="http://schemas.microsoft.com/office/drawing/2014/main" id="{824C37AE-B74D-4BDA-802E-E0E7BDF3F7A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27C78D12-4A13-426A-9A34-AF4EC21853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AF7F4AFE-44C8-4C9A-A895-34CA4ABA4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44A1FD21-5EC8-427B-8102-6CCD4B9397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EB48CFF4-3E7D-4948-8D93-EE261E357F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7" name="Oval 1036">
                <a:extLst>
                  <a:ext uri="{FF2B5EF4-FFF2-40B4-BE49-F238E27FC236}">
                    <a16:creationId xmlns:a16="http://schemas.microsoft.com/office/drawing/2014/main" id="{34AA8A88-A932-4581-8961-1222CE55CA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3AD09B7F-A221-4DF9-953C-15278810F13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1B122ABE-CB87-4737-A298-667268D3D8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AA6B7302-341F-43C6-A574-3DBDFCC1ED9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8E51F1E0-40C1-4B08-AA5B-51C2D7E3E2B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2" name="Straight Arrow Connector 1041">
                <a:extLst>
                  <a:ext uri="{FF2B5EF4-FFF2-40B4-BE49-F238E27FC236}">
                    <a16:creationId xmlns:a16="http://schemas.microsoft.com/office/drawing/2014/main" id="{B9DD0465-8A27-41EF-8BB7-B887B0593AF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3450EF07-1DAA-4844-83B9-401BC574DF9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87F4B686-8361-48F8-8F06-111D7117CB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68349591-C8BA-431B-A5FB-B3C5CEE70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6" name="TextBox 1045">
                    <a:extLst>
                      <a:ext uri="{FF2B5EF4-FFF2-40B4-BE49-F238E27FC236}">
                        <a16:creationId xmlns:a16="http://schemas.microsoft.com/office/drawing/2014/main" id="{A40CF8AC-E95B-46B6-93B0-64D9721F039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0E943403-218C-4E6F-80B8-B67F8E1817E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62EE1F65-DAC0-4113-A4A6-53D80AD1AB2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084FF048-8CF3-4ACF-9FAC-D9F880B2401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4314A934-327E-4B4C-8C3F-E2AAB4D17C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7E9824EA-7F69-4821-991A-9AD0029D6BE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2BFA663E-BB23-4A0D-BB49-1D830F562D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8C137270-35AE-4F9C-9813-EF737A033E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6EF80F93-F934-4B3A-B3FF-E26454E52F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4584EDD5-47B6-4530-930F-D110A708BF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2" name="Rectangle 1051">
                <a:extLst>
                  <a:ext uri="{FF2B5EF4-FFF2-40B4-BE49-F238E27FC236}">
                    <a16:creationId xmlns:a16="http://schemas.microsoft.com/office/drawing/2014/main" id="{BE9729E9-D534-4665-BFCE-842D7D75D55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3" name="Straight Connector 1052">
                <a:extLst>
                  <a:ext uri="{FF2B5EF4-FFF2-40B4-BE49-F238E27FC236}">
                    <a16:creationId xmlns:a16="http://schemas.microsoft.com/office/drawing/2014/main" id="{BF25B783-6929-4B1A-A362-635A4A8848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CA7C3387-62B4-4535-89BF-86E4E13A12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5" name="Group 1054">
                <a:extLst>
                  <a:ext uri="{FF2B5EF4-FFF2-40B4-BE49-F238E27FC236}">
                    <a16:creationId xmlns:a16="http://schemas.microsoft.com/office/drawing/2014/main" id="{F0CAEF9E-46C0-4F66-8362-61363411499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6" name="Arc 1085">
                  <a:extLst>
                    <a:ext uri="{FF2B5EF4-FFF2-40B4-BE49-F238E27FC236}">
                      <a16:creationId xmlns:a16="http://schemas.microsoft.com/office/drawing/2014/main" id="{0A2234B2-7F5C-4AFD-82E5-063972B415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24237DBB-20FA-4445-9B7A-01AAE218BB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6A9502C3-AA87-4ECE-9D95-68ECEE601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314E0EF8-42FD-4472-9D3A-BA9B7ACD30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6" name="Rectangle 1055">
                <a:extLst>
                  <a:ext uri="{FF2B5EF4-FFF2-40B4-BE49-F238E27FC236}">
                    <a16:creationId xmlns:a16="http://schemas.microsoft.com/office/drawing/2014/main" id="{BFC2178F-EA41-4F3D-B896-43B973A0F4A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7" name="Straight Connector 1056">
                <a:extLst>
                  <a:ext uri="{FF2B5EF4-FFF2-40B4-BE49-F238E27FC236}">
                    <a16:creationId xmlns:a16="http://schemas.microsoft.com/office/drawing/2014/main" id="{D2DF0DD8-9004-4062-B5A4-BCECC583EB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D91DD01E-A13F-4655-A379-4D38B50E298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8AC02134-4EA1-4ECB-B6BF-C189794B58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DB25502A-F89B-4134-9F0C-5612A7F3950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96273C49-A5BA-4C03-A110-4ADB981D01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FDDE9093-8E4C-499F-A63A-FCDEF0FDC2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D225F304-2257-4A8C-B101-967455FDC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374A46F8-C299-41AF-B40F-ACD9908A5B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EF7B9CD7-E8B5-4433-A3BB-A3579B2EA4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A7A7C257-3CE8-4B15-B56F-98CCA9A6DE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F4418C4-6CE5-422D-9667-61381313CB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E76DB915-2B5F-48AC-A3F5-8AB15824F44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2" name="Straight Connector 1071">
                  <a:extLst>
                    <a:ext uri="{FF2B5EF4-FFF2-40B4-BE49-F238E27FC236}">
                      <a16:creationId xmlns:a16="http://schemas.microsoft.com/office/drawing/2014/main" id="{1D7BA3D7-35AE-4EEE-B721-FF901E3FC3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8E53072D-A65E-42F8-9F69-4215C5AFB8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FD93C663-B559-448A-A55F-8D32318BF7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66D00E2D-2128-4C25-8CD7-65B7D51310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1D91468D-678C-45F0-8172-A4305F6419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FD695C6A-93BA-4438-9D58-8F88C5696B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A2083C1A-F967-40B0-920F-D996634FC8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06530F0E-28F7-4299-BD13-8494115002F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E453890D-7BA6-4729-8D7D-F0989613E1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565C0B0F-B09D-41A3-9B10-342A4EDF846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0FB5445D-2726-457B-B97D-8E0E87D6D38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1D698E4D-0587-48F3-8018-BF947C14F6C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BCBE12CC-BA37-4332-AEEF-25886B4BDE6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F143DCBE-0539-4570-ACA0-7553A04D837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40D05C94-9531-4F08-88BD-12CA1A2AC4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A788033D-C159-4B39-8EB6-517DE0E334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30A9AC40-C035-4D94-AAE1-FD80CF5E506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A58D959A-53B2-49E6-BD09-434317FDCE26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290BFD41-EEA5-4246-8EA2-7383380B2B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C0B77E2A-25F3-46F6-A095-FD9ABBA5A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2C50DF9E-B762-4281-833F-2DF7632C5EA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C4D8DE03-E9AD-4A5E-AA12-D7DBF84779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DDC0E584-937B-47CF-AD54-038BBFE30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9C2A18D4-9590-4B1B-B24E-76AC813EFC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14772CAC-0536-4D5B-A5EA-8E18A1013A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D06D6183-70D4-4DBD-B4FB-D8AA4BC9D7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0C540267-0DC0-489C-8EA2-86147E722F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E85AFB0F-B780-4698-84A3-647D081BE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49D0B29F-F15F-486B-92C1-E851A1F048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84647771-334A-4219-8C7B-BC42FB06B6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31AC3637-ACBD-4A2D-99F5-4F93BBAD9F0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AEB0A3EC-BD7C-4C30-8988-0DE68A12747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55F7199B-7753-46A4-B109-25994711973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0986970C-EB52-4267-B494-864B62D4945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5DD3F8E8-E9C9-410D-93DE-4EBF518BA6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EF0C1BF2-E8A3-41B6-A6AC-8C9440A701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17A85F50-8562-47C0-BEF9-C520A7C8BD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6AC479F9-1513-4DDD-B457-0E768512FC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6" name="Rectangle 935">
                <a:extLst>
                  <a:ext uri="{FF2B5EF4-FFF2-40B4-BE49-F238E27FC236}">
                    <a16:creationId xmlns:a16="http://schemas.microsoft.com/office/drawing/2014/main" id="{D7DF30D8-8893-4EDF-815B-85695CFF990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7" name="Straight Connector 936">
                <a:extLst>
                  <a:ext uri="{FF2B5EF4-FFF2-40B4-BE49-F238E27FC236}">
                    <a16:creationId xmlns:a16="http://schemas.microsoft.com/office/drawing/2014/main" id="{A495E536-2A12-49D2-8CF6-CBAE23C108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CE7BD2A-1DAC-4DBF-9CC8-1329E9A39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43F68A1D-48E4-4894-8ACF-A985FC7F9B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0" name="Group 939">
                <a:extLst>
                  <a:ext uri="{FF2B5EF4-FFF2-40B4-BE49-F238E27FC236}">
                    <a16:creationId xmlns:a16="http://schemas.microsoft.com/office/drawing/2014/main" id="{8FCE023E-14EC-4C50-B9CF-93D66520AF9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3A47FE94-77E4-48D4-8122-E9323E858B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B107234A-B012-4567-8BF1-5007105B8F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32EBDAEE-A5D0-4DE7-9F44-5EB0BB6B4A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A5DE45BD-8BFE-474A-88E6-E019B253F6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83081ADF-2F2E-4300-A2F2-23D3831D5B5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1E915745-B24A-426C-BCE9-72ED00381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083D5C7B-3097-48D9-8A5D-F817312A3C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205F57A4-6664-4967-8975-536C8AEE2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50713CE1-2725-4A08-87B8-F9B15AAA66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BD17A0C2-8A6F-4966-AA72-318A9BFDDB8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667552D6-C2B8-48FC-9EBD-70B95DC8561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5CF190F5-399D-42DF-BF38-A818B9B20F5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3479C0AD-6D89-4363-B8D2-5FF3D2D6A6C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0" name="TextBox 949">
                    <a:extLst>
                      <a:ext uri="{FF2B5EF4-FFF2-40B4-BE49-F238E27FC236}">
                        <a16:creationId xmlns:a16="http://schemas.microsoft.com/office/drawing/2014/main" id="{0D44D27C-75AE-405A-882E-6C59ECF5844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1" name="Straight Arrow Connector 950">
                <a:extLst>
                  <a:ext uri="{FF2B5EF4-FFF2-40B4-BE49-F238E27FC236}">
                    <a16:creationId xmlns:a16="http://schemas.microsoft.com/office/drawing/2014/main" id="{A688B101-BB0C-4469-B2B6-64B214D42F9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EED00953-57C3-4502-BAF6-CB36A46AC5C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04B200EA-6546-4D24-9894-08B9ADEF2A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58D37630-2398-482B-BD45-A19F889778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5" name="TextBox 954">
                    <a:extLst>
                      <a:ext uri="{FF2B5EF4-FFF2-40B4-BE49-F238E27FC236}">
                        <a16:creationId xmlns:a16="http://schemas.microsoft.com/office/drawing/2014/main" id="{1EDA78F2-0D02-405A-B592-2191D0E3A4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FEE87641-0803-4600-BAF7-5255DD48F1D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DACE04CA-8700-4216-A267-21086873121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3B6E8C94-952F-4A27-85D2-03B6664410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89CC1961-BB50-4005-A958-7612F33C70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70A0AEB9-128F-4E29-AC3D-EE68B68FA20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4D06F83C-2F51-4754-997B-23E1F6DCE9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C5DC2873-856A-4FE7-A281-0ABB9FE361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B8789B7E-B43A-40B0-9511-CE79CF1F7E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F8A6C7D2-71D2-42F8-AFDE-25E78ACFB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1" name="Rectangle 960">
                <a:extLst>
                  <a:ext uri="{FF2B5EF4-FFF2-40B4-BE49-F238E27FC236}">
                    <a16:creationId xmlns:a16="http://schemas.microsoft.com/office/drawing/2014/main" id="{BADBE9C2-A9A9-4EF4-9BC4-1AC962800C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2" name="Straight Connector 961">
                <a:extLst>
                  <a:ext uri="{FF2B5EF4-FFF2-40B4-BE49-F238E27FC236}">
                    <a16:creationId xmlns:a16="http://schemas.microsoft.com/office/drawing/2014/main" id="{79AEC949-190C-471C-ADB8-75DF356EF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6B73ABCE-F0A4-43C1-A16B-16A593A902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5039FEA0-1222-48E5-979B-7FEB254BF56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5" name="Arc 994">
                  <a:extLst>
                    <a:ext uri="{FF2B5EF4-FFF2-40B4-BE49-F238E27FC236}">
                      <a16:creationId xmlns:a16="http://schemas.microsoft.com/office/drawing/2014/main" id="{D4BE41DA-5576-4DD1-9AA2-73BDD94196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5C741778-DC32-4845-BD64-2A81E2609B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6998491A-F42B-4ACE-BEAF-5D8D8B6CF6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A3B6529B-5BDA-4705-8E80-0FCB38ABB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5" name="Rectangle 964">
                <a:extLst>
                  <a:ext uri="{FF2B5EF4-FFF2-40B4-BE49-F238E27FC236}">
                    <a16:creationId xmlns:a16="http://schemas.microsoft.com/office/drawing/2014/main" id="{1B743CED-D1BA-4A7A-AE89-5361E370448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6" name="Straight Connector 965">
                <a:extLst>
                  <a:ext uri="{FF2B5EF4-FFF2-40B4-BE49-F238E27FC236}">
                    <a16:creationId xmlns:a16="http://schemas.microsoft.com/office/drawing/2014/main" id="{5255987A-A5F1-435E-ADAD-6AFCFCBB4E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B406FE88-ECFD-43F5-9322-7F5ED0675B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5B6CBB58-702A-4A06-A371-0D1FF50CF7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9" name="Group 968">
                <a:extLst>
                  <a:ext uri="{FF2B5EF4-FFF2-40B4-BE49-F238E27FC236}">
                    <a16:creationId xmlns:a16="http://schemas.microsoft.com/office/drawing/2014/main" id="{D4F477F7-6BDC-43E6-9CAD-082E256743A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DF244AA0-7A71-4E84-8B28-FF51B2F909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0D1B979A-D750-4891-961E-6D628F290A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B623482-FCBD-49E3-9DDF-8E9821BE71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6F6E6257-7676-4435-92F1-063BC5D153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B21BAFB4-B5A0-41D6-AEDB-F641F100A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D48B8D05-DD4F-4415-A9DF-5830F5FD59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608ACD36-0B24-468F-AD7F-B0EE80D9C8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9FD39812-5D79-4C4A-883A-E5FE20CEB65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1" name="Straight Connector 980">
                  <a:extLst>
                    <a:ext uri="{FF2B5EF4-FFF2-40B4-BE49-F238E27FC236}">
                      <a16:creationId xmlns:a16="http://schemas.microsoft.com/office/drawing/2014/main" id="{51929945-691B-4DE1-BFF7-B16A97BE55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9D1B3F12-77FF-4F54-B20F-0FE6A31CD1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21C93B12-3CBF-4282-AE78-2450EE22F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C81D4681-EBC0-4E91-9336-E708795903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EA57BFDE-84F2-4BF0-932C-D26263A099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6E4B96FB-B0A5-42A7-8F00-9782698088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15CD5588-8535-4BBC-9951-106F2D3170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83ED0A8E-BF08-455C-841F-ECAB1084291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18CFE9AF-34FF-44E4-81EA-4D7A26E0930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E6A9F766-7989-4E85-8921-E1341168B40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40EC4A7A-5AA2-4F91-8218-F75A6D3DB87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524754BF-0FDD-4B62-9EF1-92A5705962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DA547B72-1580-4143-8E09-B724D00374E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79727BC7-4513-4418-BC7B-A39C83F8EE2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B69402F8-9292-49BF-89BD-AFC9F5B98F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E4BC21E4-410B-4790-A79F-6D99DDA20F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75F3A910-0A86-4B18-BCEA-89399DBBDB4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ADBD23DC-493E-4B26-8C78-537A841D0630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88BF16AC-F448-4029-B80D-D1E11CD1D1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9083630D-FDA9-4930-8A74-B8B4EAC478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3" name="Group 842">
                <a:extLst>
                  <a:ext uri="{FF2B5EF4-FFF2-40B4-BE49-F238E27FC236}">
                    <a16:creationId xmlns:a16="http://schemas.microsoft.com/office/drawing/2014/main" id="{563C4EB1-1F1E-45C0-A896-67F6F76FBC4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19A26A65-4DD4-4443-84E3-45D37EE368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67161092-9BA8-4F13-897B-A6152CA3E8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508C97D7-C755-434A-AFB0-CE51F6F675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56EB5990-38DD-41E3-A1BC-57E664FC4C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2CC5A2CC-3ADD-4965-8972-348C7C14D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95C7D6C3-E062-40D8-8842-DD7263B005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1BD67EDD-7FCB-4794-AAA6-3A2F32838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D70043A4-337A-4755-A0E6-9EF5AA713A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F24110AE-761A-4F65-BCD2-6DC9C07F26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B3EE1DED-9F73-4556-A3E9-C59A251F071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EC412BE-79BA-464F-9AE8-1E8C5F408B4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EC8B53F4-765E-4283-A972-56E0926C07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5178AA33-CB05-4297-90C3-44C82468BE9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31E53EFF-A916-4448-8B35-B7C2E79443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45A8DB2E-4932-4A0D-9BA2-DBD6E20414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B1D8D312-8291-49B7-A8B6-F4943BFD5B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16C0468C-0215-4B04-8691-2803CE4E13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5" name="Rectangle 844">
                <a:extLst>
                  <a:ext uri="{FF2B5EF4-FFF2-40B4-BE49-F238E27FC236}">
                    <a16:creationId xmlns:a16="http://schemas.microsoft.com/office/drawing/2014/main" id="{F94EE0EC-016B-4956-8227-D66D409797F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B22E9587-1529-4DA9-9876-2C161E7D64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7C1DA8B3-F609-42D1-BADC-B62E9DC496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9F2F147A-BA8E-4A70-84D6-FC168788D3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9" name="Group 848">
                <a:extLst>
                  <a:ext uri="{FF2B5EF4-FFF2-40B4-BE49-F238E27FC236}">
                    <a16:creationId xmlns:a16="http://schemas.microsoft.com/office/drawing/2014/main" id="{351968BD-8E79-49B6-B03E-0C49DB2EC1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F372884D-8C80-43F5-A523-77F4793122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38ADC3CA-9533-4428-85AF-EFC6A5BD8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8A9708A3-CB4F-4C0A-8554-C614EA4CE1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B1318230-8E7C-48A8-A2AC-28F69C6119A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D9377634-26B5-4A15-844C-F57CE1E815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A96CBF37-BE70-4ABE-BF59-E95C646121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4D7D2385-4DB2-4A11-850C-E0FB71BCEA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92F97BA8-889A-4ACA-8F9B-BE744BBE6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A09391DE-7D3D-495C-B379-055C748A2C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C096A19E-7A8A-426D-8123-20DFC667799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84473A0F-192F-4414-9CDD-62E7AB20E54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39E77961-2320-4474-8FED-B6ABDBCE11A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18265631-1F56-4F7A-9ACE-10F5D2B299D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9" name="TextBox 858">
                    <a:extLst>
                      <a:ext uri="{FF2B5EF4-FFF2-40B4-BE49-F238E27FC236}">
                        <a16:creationId xmlns:a16="http://schemas.microsoft.com/office/drawing/2014/main" id="{BA17B255-8A1F-4846-AD62-A4DDB59210F8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0" name="Straight Arrow Connector 859">
                <a:extLst>
                  <a:ext uri="{FF2B5EF4-FFF2-40B4-BE49-F238E27FC236}">
                    <a16:creationId xmlns:a16="http://schemas.microsoft.com/office/drawing/2014/main" id="{2B110985-A073-4BFC-B48E-22FD0395B4B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AB571778-230A-4B3A-A52A-EC4F5725226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46E548CE-3925-459A-8713-B847648968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44CE4883-E9C1-45FD-B881-2821D06A56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4" name="TextBox 863">
                    <a:extLst>
                      <a:ext uri="{FF2B5EF4-FFF2-40B4-BE49-F238E27FC236}">
                        <a16:creationId xmlns:a16="http://schemas.microsoft.com/office/drawing/2014/main" id="{2D7339A3-19C6-4AAF-8E3E-CAE934F4D2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B6774540-4CCB-4067-9050-E8EEC15C0C6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5CB3C18A-A5E4-4E46-B013-3932BE2637A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96E1D1BD-EA66-4BD5-9C49-31CC55F035E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625D0058-43D8-44AF-9448-5CC51649EE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B5467043-842A-4A11-B83E-540BE22027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EF05D2A5-FC7D-48B8-8D45-A80D6EF4FC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4BE9178F-E95D-430C-B92A-CDC67B71E6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5934ACF4-EE35-4CC5-B43D-4E45C020B9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EDCC9816-9784-45F7-808E-DCC8694EA8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0" name="Rectangle 869">
                <a:extLst>
                  <a:ext uri="{FF2B5EF4-FFF2-40B4-BE49-F238E27FC236}">
                    <a16:creationId xmlns:a16="http://schemas.microsoft.com/office/drawing/2014/main" id="{70C02CFC-90AF-4D39-98F8-D462D287670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1" name="Straight Connector 870">
                <a:extLst>
                  <a:ext uri="{FF2B5EF4-FFF2-40B4-BE49-F238E27FC236}">
                    <a16:creationId xmlns:a16="http://schemas.microsoft.com/office/drawing/2014/main" id="{1E54AE7D-D1E0-44D1-BB95-9EC2AD46BD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A7A622C2-BD08-4F6A-8EB7-665EAD00D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3" name="Group 872">
                <a:extLst>
                  <a:ext uri="{FF2B5EF4-FFF2-40B4-BE49-F238E27FC236}">
                    <a16:creationId xmlns:a16="http://schemas.microsoft.com/office/drawing/2014/main" id="{324CE84C-E1C9-4EAB-B7A3-A7190D5CCBF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4" name="Arc 903">
                  <a:extLst>
                    <a:ext uri="{FF2B5EF4-FFF2-40B4-BE49-F238E27FC236}">
                      <a16:creationId xmlns:a16="http://schemas.microsoft.com/office/drawing/2014/main" id="{36A169E1-5047-4B26-BF38-3ACB30F5AB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DE851752-1AB6-4D35-A3E0-9F2029E3E6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136EAF2A-64B3-4BC9-8FC4-D5A86AD0A3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3DE0E968-C9AD-4E49-8174-18D5B57B82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4" name="Rectangle 873">
                <a:extLst>
                  <a:ext uri="{FF2B5EF4-FFF2-40B4-BE49-F238E27FC236}">
                    <a16:creationId xmlns:a16="http://schemas.microsoft.com/office/drawing/2014/main" id="{ED87B701-905B-4D86-BEDE-9610661316B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5" name="Straight Connector 874">
                <a:extLst>
                  <a:ext uri="{FF2B5EF4-FFF2-40B4-BE49-F238E27FC236}">
                    <a16:creationId xmlns:a16="http://schemas.microsoft.com/office/drawing/2014/main" id="{701E4167-D0C2-488C-AFEE-A40ACAF17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3898A71B-5C48-446F-AFBA-CE29958918E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6B10B7B1-3261-4241-B4DE-588C5DC614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8" name="Group 877">
                <a:extLst>
                  <a:ext uri="{FF2B5EF4-FFF2-40B4-BE49-F238E27FC236}">
                    <a16:creationId xmlns:a16="http://schemas.microsoft.com/office/drawing/2014/main" id="{E0FE0741-C81A-4C60-B5CA-78D528BF67A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443482EC-1550-40A1-8E44-1768805EF8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B1198C50-DD7D-4080-8885-4FB00B14C9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606124BE-E0C8-4A77-8E87-45DD36EA35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E718D0C3-ED23-4E9F-B5B4-1AF9B48DAC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6F20C554-B7A3-4307-A577-27F1BE7F1D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FC33B1D1-314D-46F6-B62F-39AB1307E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7D3772B-6C09-4084-B124-A6C89A4658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B6651C0C-A592-447F-9747-9AB90149924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0" name="Straight Connector 889">
                  <a:extLst>
                    <a:ext uri="{FF2B5EF4-FFF2-40B4-BE49-F238E27FC236}">
                      <a16:creationId xmlns:a16="http://schemas.microsoft.com/office/drawing/2014/main" id="{D6801788-973E-4B21-BAC1-E330FBA2ED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436942EA-1DA0-4049-8F1B-906E858B0B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00615F7B-1749-40BE-93D7-2D1855C1E1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18D9C6B8-093E-4448-A217-61625DAA77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B2E0C2C3-8554-4321-957D-B9AE06B762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A3DF874D-F37C-4096-B6AF-96E8753954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362F628B-1694-400A-ABC2-50D320BB73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265E458F-FA0A-4488-BD69-9603F3C9BD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60C754E9-3965-4EEA-ACA0-0FD7F317730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1EC329B1-FB1A-46C1-BD6B-D3DC319A0ED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280945C2-88CA-4FE5-8171-86E83E24C1F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8C915196-7E5E-4596-BCE7-9AE57AE77E0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04E9263A-E2C1-4379-BB75-6BDF45A5EE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9FEC73E7-52FD-43EC-964C-161209A75F8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43F3F1F8-FC13-4739-9AB9-C8B32BF72A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F7FD404E-4803-4036-B195-F562D3F642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9687A37D-A25A-4CDD-8129-CE043ABDD96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D02CD4B7-9ABD-4BB7-B65E-E814DE4E1D9B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3" name="Straight Connector 832">
                <a:extLst>
                  <a:ext uri="{FF2B5EF4-FFF2-40B4-BE49-F238E27FC236}">
                    <a16:creationId xmlns:a16="http://schemas.microsoft.com/office/drawing/2014/main" id="{FEFA67DA-1CEA-4D0B-8432-7FD2646CDE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1C21F52C-23B1-4D9B-943A-0FD7E4210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EB1B992C-FED2-4C9A-B2CB-37FF3DE4A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88997649-BA2D-4874-80C8-B33881AA95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F9B0897C-C20F-4F1F-B846-8C53926BCC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98243AF7-E17C-4F8E-A038-4CA89AA04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43F73200-E06E-4618-A1B3-24B2D80DAA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8B5F1302-661D-40E3-A618-5C44DCFD65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433594465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6" name="Rectangle 745">
            <a:extLst>
              <a:ext uri="{FF2B5EF4-FFF2-40B4-BE49-F238E27FC236}">
                <a16:creationId xmlns:a16="http://schemas.microsoft.com/office/drawing/2014/main" id="{D5EEFA21-595F-4576-A7A1-936AF8B668A6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4AA40FC5-93EC-4E13-90AA-D5329C5E3FC3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8" name="Straight Connector 747">
              <a:extLst>
                <a:ext uri="{FF2B5EF4-FFF2-40B4-BE49-F238E27FC236}">
                  <a16:creationId xmlns:a16="http://schemas.microsoft.com/office/drawing/2014/main" id="{06787338-3CEF-4B17-88DD-8735B58BA4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30E54A02-180E-41FA-A4DE-563B136A5F2C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82CB74C0-3FFD-461B-B097-B7345EDF70FA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1AA4EE79-3C49-49D5-8979-813DABB324DF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1AA4EE79-3C49-49D5-8979-813DABB324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A7384E53-4816-4EA1-BFB6-8633107A33BD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A7384E53-4816-4EA1-BFB6-8633107A33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B50BD996-D20E-43E4-8C58-F049D3F14CA1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B50BD996-D20E-43E4-8C58-F049D3F14C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4" name="Straight Connector 753">
              <a:extLst>
                <a:ext uri="{FF2B5EF4-FFF2-40B4-BE49-F238E27FC236}">
                  <a16:creationId xmlns:a16="http://schemas.microsoft.com/office/drawing/2014/main" id="{95A94613-BF09-4C0C-B489-5EC75D7965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49A56E27-2E88-4A57-8FE8-7DA7F3070163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4958F4DF-1CB6-423B-88BF-22E5BFC5922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036A0D48-0583-43EA-BC80-BB1FFEEA93CD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036A0D48-0583-43EA-BC80-BB1FFEEA93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0286256-63D1-43AE-B20D-6AFC370483AD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0286256-63D1-43AE-B20D-6AFC37048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60184DA-14D4-42C2-9D01-0C794AD90736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60184DA-14D4-42C2-9D01-0C794AD907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50DAA706-C030-4AAB-B567-04D7C866CD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F804397F-D5A3-4ECE-99F9-5FBBB9AB760E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34B6A4DE-AB26-46E7-A798-16E3E55DC383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1DF99293-7396-4F22-ADB7-CC885EE57089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1DF99293-7396-4F22-ADB7-CC885EE570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E2B91802-5D89-48CA-B720-C60329000E81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E2B91802-5D89-48CA-B720-C60329000E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2C9D03F7-6194-4B1F-A9DB-F554E2701908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2C9D03F7-6194-4B1F-A9DB-F554E27019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B984854E-6762-430A-ACF9-4B960D94A2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0CC4C43C-33D7-46DE-96AC-3DE14D339F0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Arc 767">
              <a:extLst>
                <a:ext uri="{FF2B5EF4-FFF2-40B4-BE49-F238E27FC236}">
                  <a16:creationId xmlns:a16="http://schemas.microsoft.com/office/drawing/2014/main" id="{DC5C86F5-B0F5-497C-BC90-DCFA46F9CF1C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B6CAFF52-FF85-42C3-89BA-CBEB2B6484C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237AC299-3C14-4C14-AE2A-997CA0E685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Arc 770">
              <a:extLst>
                <a:ext uri="{FF2B5EF4-FFF2-40B4-BE49-F238E27FC236}">
                  <a16:creationId xmlns:a16="http://schemas.microsoft.com/office/drawing/2014/main" id="{FECC0C96-1D0B-4216-BA9C-2FF2EB5A7DE5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0EBAB8D2-F1F1-482C-9AFE-BE69E8F55A9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BD61BED5-3E2E-4D90-BC5E-6259F39D56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2B9C01EB-03E1-4B1E-931D-0FA3AA99180D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97185028-32FA-4069-B1C2-E2855D6D102D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97185028-32FA-4069-B1C2-E2855D6D10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D6EF3569-E013-4F9D-BC2F-B93477B11EAF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D6EF3569-E013-4F9D-BC2F-B93477B11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2BECE07D-6D1E-4F60-9EBC-C18ACAE7CC1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2BECE07D-6D1E-4F60-9EBC-C18ACAE7CC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33C3F9E6-26FF-467A-9453-95D570FE14B7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33C3F9E6-26FF-467A-9453-95D570FE14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31AE0A39-96A3-4455-878B-D8F339EBF0F0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31AE0A39-96A3-4455-878B-D8F339EBF0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8F94CF10-C9D2-4F6F-891D-985AB9B861CD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8F94CF10-C9D2-4F6F-891D-985AB9B861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EE33ACBE-FA7E-4194-8910-EAA5B82DDB21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EE33ACBE-FA7E-4194-8910-EAA5B82DDB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0EEDB9E7-23A3-4715-A57B-4D7F12A8520D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0EEDB9E7-23A3-4715-A57B-4D7F12A852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E905A5C1-0BFA-4596-B606-E04819593346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E905A5C1-0BFA-4596-B606-E048195933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F65CC30A-95B4-44CF-8535-525F1A712A98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F65CC30A-95B4-44CF-8535-525F1A712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1A88DB42-001E-4313-8C42-CC8EF15FD548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1A88DB42-001E-4313-8C42-CC8EF15FD5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5FCD916-8EE9-48C1-B4B7-4C17FA502992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5FCD916-8EE9-48C1-B4B7-4C17FA5029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A52917A9-EC0B-4DAC-A94D-E11FFB2A94DA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A52917A9-EC0B-4DAC-A94D-E11FFB2A94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9F6E1CE3-1F1E-481A-915A-7DD1EB3A364D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9F6E1CE3-1F1E-481A-915A-7DD1EB3A36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C6D52E0-2BF5-4449-9334-035270EAE734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C6D52E0-2BF5-4449-9334-035270EAE7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5CDE828D-861C-4995-826C-297FEBAFD859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5CDE828D-861C-4995-826C-297FEBAFD8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57E6D7B5-ECEC-4089-80B8-7420BB53A0D2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57E6D7B5-ECEC-4089-80B8-7420BB53A0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6871DBA4-DD68-461C-8E67-C698280BD3F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6871DBA4-DD68-461C-8E67-C698280BD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0D03BD94-F558-43C0-B743-1557324C1286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0D03BD94-F558-43C0-B743-1557324C12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F375B60-8397-4CF0-B5D3-D0FA81EDD731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F375B60-8397-4CF0-B5D3-D0FA81EDD7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B2A55338-2CFB-442D-983B-48846571880D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B2A55338-2CFB-442D-983B-4884657188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ABAE498-620D-44AA-B201-79D0F1627658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ABAE498-620D-44AA-B201-79D0F16276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A3CC857-2D11-440B-AE9B-DE7595069A40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A3CC857-2D11-440B-AE9B-DE7595069A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C43642FE-01FE-435D-B2A9-55C3D74DB62B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C43642FE-01FE-435D-B2A9-55C3D74DB6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B52ED0DD-07AA-4625-A5B0-0CC8F088CEC5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0" name="Straight Connector 799">
              <a:extLst>
                <a:ext uri="{FF2B5EF4-FFF2-40B4-BE49-F238E27FC236}">
                  <a16:creationId xmlns:a16="http://schemas.microsoft.com/office/drawing/2014/main" id="{BB1680A8-671B-485C-8AD2-253E3268FF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CF004F62-49D1-4F04-B2CC-7522A578A93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7F433EFB-826C-49CB-9A36-4410D07BC0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E7F63D00-C521-45E5-8FC7-D2203EAA04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4" name="Oval 803">
              <a:extLst>
                <a:ext uri="{FF2B5EF4-FFF2-40B4-BE49-F238E27FC236}">
                  <a16:creationId xmlns:a16="http://schemas.microsoft.com/office/drawing/2014/main" id="{9B52AE24-964C-45F0-ADA6-4C0D93DF0C9F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5" name="Straight Connector 804">
              <a:extLst>
                <a:ext uri="{FF2B5EF4-FFF2-40B4-BE49-F238E27FC236}">
                  <a16:creationId xmlns:a16="http://schemas.microsoft.com/office/drawing/2014/main" id="{A02870D9-501E-4E54-9CAD-2545E4DC6C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3CA5F01B-B8F7-44CC-B13A-F445222EE0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9C63C11-5DF3-42B9-9966-298D39497FA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9D73A422-274D-4DF4-A04E-EF5A9ECD8E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FD7B99AE-0838-4128-AB0E-CAF74C92B4E9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210DDFD0-140B-4A32-BF6F-3BD6E834C4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1EA8FDBF-1D57-4828-8FA6-89BABB77CE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2" name="Arc 811">
              <a:extLst>
                <a:ext uri="{FF2B5EF4-FFF2-40B4-BE49-F238E27FC236}">
                  <a16:creationId xmlns:a16="http://schemas.microsoft.com/office/drawing/2014/main" id="{ECAF3330-3EFC-4816-AAFA-8297A93BF682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3CCF4425-CAB8-48D2-A853-6C26E8542942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CF99AB30-3E16-496E-92BF-CD2DA710486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68995DE-499E-48FD-8C13-EAA3B061A34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1851C343-B4F4-44A2-9D22-A28116C3727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379FB081-0ECB-4F66-BD91-656E4968081B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379FB081-0ECB-4F66-BD91-656E496808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9912634-8F9E-4F62-98B5-8953B3A62467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9912634-8F9E-4F62-98B5-8953B3A624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56E543D3-1E30-42A7-8CC8-4EB7D2977E53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56E543D3-1E30-42A7-8CC8-4EB7D2977E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DE55DF5-D665-4FF0-8C9D-92D229FEF238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DE55DF5-D665-4FF0-8C9D-92D229FEF2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0D28D4EB-A783-47A0-9A08-D99CF47AC591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0D28D4EB-A783-47A0-9A08-D99CF47AC5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70126A8C-6BA0-46E8-8B6D-9747956D9442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70126A8C-6BA0-46E8-8B6D-9747956D94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3" name="Straight Arrow Connector 822">
              <a:extLst>
                <a:ext uri="{FF2B5EF4-FFF2-40B4-BE49-F238E27FC236}">
                  <a16:creationId xmlns:a16="http://schemas.microsoft.com/office/drawing/2014/main" id="{990ED9B2-4C5F-4DA2-8E85-2B5D58F54D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3459ACA4-9607-4B45-9C39-7835DEF2698D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3459ACA4-9607-4B45-9C39-7835DEF269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5" name="Straight Arrow Connector 824">
              <a:extLst>
                <a:ext uri="{FF2B5EF4-FFF2-40B4-BE49-F238E27FC236}">
                  <a16:creationId xmlns:a16="http://schemas.microsoft.com/office/drawing/2014/main" id="{BCFE761D-CBAD-4702-AB83-DFBAABEA6C5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6882F108-A16E-431E-86A0-B413D9097DE7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6882F108-A16E-431E-86A0-B413D9097D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7" name="Straight Arrow Connector 826">
              <a:extLst>
                <a:ext uri="{FF2B5EF4-FFF2-40B4-BE49-F238E27FC236}">
                  <a16:creationId xmlns:a16="http://schemas.microsoft.com/office/drawing/2014/main" id="{07D559A3-25BE-414D-B5A7-5D124F579A3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6EB3B9F-302F-497C-A7FD-29699F1C2B49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6EB3B9F-302F-497C-A7FD-29699F1C2B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29" name="Group 828">
              <a:extLst>
                <a:ext uri="{FF2B5EF4-FFF2-40B4-BE49-F238E27FC236}">
                  <a16:creationId xmlns:a16="http://schemas.microsoft.com/office/drawing/2014/main" id="{406A17AA-C0C1-4BE2-82B8-D5B5030F1C84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3" name="Straight Connector 1022">
                <a:extLst>
                  <a:ext uri="{FF2B5EF4-FFF2-40B4-BE49-F238E27FC236}">
                    <a16:creationId xmlns:a16="http://schemas.microsoft.com/office/drawing/2014/main" id="{020E3A67-304D-468B-8440-8DA3E08279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508B4D90-6D9E-4664-AD1E-0829B50FD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5" name="Group 1024">
                <a:extLst>
                  <a:ext uri="{FF2B5EF4-FFF2-40B4-BE49-F238E27FC236}">
                    <a16:creationId xmlns:a16="http://schemas.microsoft.com/office/drawing/2014/main" id="{732CB586-9A98-4BF3-812D-23497AABC00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0A931311-11B8-40CA-B60E-8E246C7774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E34B8DFC-30D9-4A7A-A056-288830726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6468BED9-41F0-438B-8E17-A8ABFE691A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CD25DB11-623B-467E-899C-A11663EA3B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5C2B4787-0300-4F41-B2AF-FA2468815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1624B189-737C-4E92-9E7A-4884364C22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CA487A02-A479-495E-A10E-6AA7FEA90B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40BA94C1-0E9E-468D-B043-69629C6F7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D85A0230-367F-4547-B0C1-92BF93809D9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3D02DB66-DC94-4BA5-B121-7B26941146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909B3AF8-64E9-4DCC-A4F4-1CB62344B4D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BAF87026-079D-4850-8F09-D2BC4B265CF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D29B7555-97ED-4452-A41C-5D6FC967492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3E2C2FA5-E206-4FB2-A713-E0BF742B6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91A03FBC-C38C-4121-8AD5-9905DAA2AB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3E3A9D67-1CB9-436A-882B-C85BE3350E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002445F6-A455-453B-96E5-FE14351A13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7" name="Rectangle 1026">
                <a:extLst>
                  <a:ext uri="{FF2B5EF4-FFF2-40B4-BE49-F238E27FC236}">
                    <a16:creationId xmlns:a16="http://schemas.microsoft.com/office/drawing/2014/main" id="{ABA5FBEE-A5AD-46D4-AF7D-730F32155D0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8" name="Straight Connector 1027">
                <a:extLst>
                  <a:ext uri="{FF2B5EF4-FFF2-40B4-BE49-F238E27FC236}">
                    <a16:creationId xmlns:a16="http://schemas.microsoft.com/office/drawing/2014/main" id="{10978441-E2A4-432A-B806-D2F4E56513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69037D2C-83C3-44F1-AFBD-B7289E70A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8255AB11-FEE3-4C1F-9B2E-F5E331B63E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1" name="Group 1030">
                <a:extLst>
                  <a:ext uri="{FF2B5EF4-FFF2-40B4-BE49-F238E27FC236}">
                    <a16:creationId xmlns:a16="http://schemas.microsoft.com/office/drawing/2014/main" id="{72DCDAB7-8CF6-4C48-832F-13722F3997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8AAAF4B6-D820-40DF-828A-E66A870EE1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0D2A0B53-0DD9-4FC6-B22F-B336FB830A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EED7E283-01E1-45F6-85FD-89BF693F35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51EC2A6B-9BD9-457B-96D1-286C5D2E5D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2" name="Rectangle 1031">
                <a:extLst>
                  <a:ext uri="{FF2B5EF4-FFF2-40B4-BE49-F238E27FC236}">
                    <a16:creationId xmlns:a16="http://schemas.microsoft.com/office/drawing/2014/main" id="{C587933C-C494-43AB-9AE9-C1003BD9588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29531B10-ED39-4FDB-AC41-229F6A9DC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3BBA6E68-417D-41B5-BF37-5BFF1B29CB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029852AD-D44A-4AB2-AF11-BD8D9C78BA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A268D5-EC4B-4FCB-8B4B-2F477B5D28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7" name="Oval 1036">
                <a:extLst>
                  <a:ext uri="{FF2B5EF4-FFF2-40B4-BE49-F238E27FC236}">
                    <a16:creationId xmlns:a16="http://schemas.microsoft.com/office/drawing/2014/main" id="{E67E181B-CD09-44A9-8D3B-05957065A5B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60A530ED-5FBC-4165-A957-F272359CEA2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4ACF8158-F5AD-4756-937F-D492B7DF16A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B6B7B71F-8C32-41E2-A288-5C2BC71AAD6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EE0D71F6-3652-464B-A231-C2D5A94DBE0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2" name="Straight Arrow Connector 1041">
                <a:extLst>
                  <a:ext uri="{FF2B5EF4-FFF2-40B4-BE49-F238E27FC236}">
                    <a16:creationId xmlns:a16="http://schemas.microsoft.com/office/drawing/2014/main" id="{CAEBD37C-8673-4166-A5DA-A93D88273AE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98259DAF-2594-447F-9100-EEAC77EC67B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DC1F56F1-2F6E-4D57-8EAA-7AE98E80F6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0F11C843-078E-466D-918A-4A975C70F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6" name="TextBox 1045">
                    <a:extLst>
                      <a:ext uri="{FF2B5EF4-FFF2-40B4-BE49-F238E27FC236}">
                        <a16:creationId xmlns:a16="http://schemas.microsoft.com/office/drawing/2014/main" id="{AB640973-25AA-4C6D-BBE3-912F9F7C282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7F5ACE25-518F-4ECA-A4A9-12983AB2DD5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47B89CC3-BD9A-44F7-BAFA-C33F23E8BF5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8D86D4F7-525C-41C7-9D90-DE9306D83F4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E7F3AB5F-FE41-4DBA-BEBC-2CCEDFEE30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0FD82D1D-C2B8-48ED-A173-59EB8228AC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198284DC-33A4-460B-966A-E855C44CB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E2EBEF26-E4BF-480B-93D7-FE053E7B68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0B6B4F45-6CD0-4DA3-8E6E-0BADC63C0E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F0CA699D-9814-4375-B4AD-9F0A7ED127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2" name="Rectangle 1051">
                <a:extLst>
                  <a:ext uri="{FF2B5EF4-FFF2-40B4-BE49-F238E27FC236}">
                    <a16:creationId xmlns:a16="http://schemas.microsoft.com/office/drawing/2014/main" id="{60403B2D-AAAB-4D51-8262-AE297BE590B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3" name="Straight Connector 1052">
                <a:extLst>
                  <a:ext uri="{FF2B5EF4-FFF2-40B4-BE49-F238E27FC236}">
                    <a16:creationId xmlns:a16="http://schemas.microsoft.com/office/drawing/2014/main" id="{A7873443-D650-4F10-BAC4-7264FAE8AB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C0420BF4-BD15-4CED-ADBC-90D72B6105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5" name="Group 1054">
                <a:extLst>
                  <a:ext uri="{FF2B5EF4-FFF2-40B4-BE49-F238E27FC236}">
                    <a16:creationId xmlns:a16="http://schemas.microsoft.com/office/drawing/2014/main" id="{37D476D8-3CCB-4183-9930-1F045BCC18F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6" name="Arc 1085">
                  <a:extLst>
                    <a:ext uri="{FF2B5EF4-FFF2-40B4-BE49-F238E27FC236}">
                      <a16:creationId xmlns:a16="http://schemas.microsoft.com/office/drawing/2014/main" id="{C1C3D2A5-E17C-4AE4-8A92-9418C0440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A66EA418-05C5-4779-A7BE-9A50441DF7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4A4957E5-32F0-41DC-9B85-08EE589B9D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9EDF13D1-0D0C-4E2B-B329-11ADAC3341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6" name="Rectangle 1055">
                <a:extLst>
                  <a:ext uri="{FF2B5EF4-FFF2-40B4-BE49-F238E27FC236}">
                    <a16:creationId xmlns:a16="http://schemas.microsoft.com/office/drawing/2014/main" id="{D55417DF-D970-457E-8928-2739CFCFCF8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7" name="Straight Connector 1056">
                <a:extLst>
                  <a:ext uri="{FF2B5EF4-FFF2-40B4-BE49-F238E27FC236}">
                    <a16:creationId xmlns:a16="http://schemas.microsoft.com/office/drawing/2014/main" id="{599BC5F4-67DC-420C-B642-C8CC15C5C2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B577B459-F81A-4061-8899-A8D38ADB4E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5FF7414F-0A2D-4309-9EDF-330FA37150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ADBD13D7-7C62-429B-A3F0-C4AF1D0B4E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CE898996-D086-4AD4-AF20-6D70D7C51D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BB92D3C3-079A-4FB2-8188-FE557393CC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8A1F4AE1-5A3A-471B-A5D8-3F83D5CACC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281A5443-561A-47A0-857D-51759F7BF4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7F9BC03B-6A7C-4D86-9986-5F0800C7A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683A190D-C35E-439F-B334-CD8A8BD93A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5E746C4-EF2F-40D7-9A14-81E2D3ECD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3C89F274-DC28-48E7-A4F4-1E58C598A28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2" name="Straight Connector 1071">
                  <a:extLst>
                    <a:ext uri="{FF2B5EF4-FFF2-40B4-BE49-F238E27FC236}">
                      <a16:creationId xmlns:a16="http://schemas.microsoft.com/office/drawing/2014/main" id="{4430C6FB-8E4B-4007-B8CF-F00437D51A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BD29E55C-E654-4EA6-829C-AE9EDA40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41E07CBF-198F-466C-B7AD-490CE3FFE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A3604648-BB20-49E8-B244-1CCF326A73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F4AE4093-1B56-412B-9ED2-A0EC5DCE3C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5A6465EE-D297-4A4E-BFA3-5907064653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EB3ADC42-6BD2-4FA7-90A9-3D5041919A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A7EDE438-24CF-40F3-8D24-9583BAD5ECE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DF7BFC52-EFEC-47C3-A956-EAD3511B677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FB088E09-4B0F-4BF9-9597-3ADE82F93D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E9835F71-1E16-48AD-92BF-E0C9AC5A9FA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3CB70725-6357-4971-B203-6508380ACE7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0EDDB58A-1422-4050-838F-542F025417F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1F7BE920-BAC2-4C70-BC7C-4F8B0533DE0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D85221A7-33DF-4FCE-BED5-E28B45FF15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F2635A61-212C-4FBB-B407-3E35B5D7A4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855BE5DA-323A-4BE1-BFCB-98EA5D11D58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49C1D648-77E0-47E0-81F6-BD8A6A1CBC31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8EE08803-FF8E-4F83-A665-D443A7BE93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104E5251-DC85-4B1F-9E00-B0BBD9DC85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DC65FD23-315E-42F4-96AA-80CE603295F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AE0EB7B-84C2-4FE9-92DC-ADF4D7CA71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A3D22C1A-1F6D-47CF-B5B2-EAD211261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41714319-48C8-4EE4-80BE-3F4F65C9AB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A7E2D154-560F-4C09-8F10-E60EA43883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AFB6A0BA-B894-45BE-903B-FB1D3A1663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485097BA-8AA4-4041-92D0-3B21958EB3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97F43CD1-8ACF-4830-A291-D0229FB54F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5E37BFE3-5521-4E7A-AEF1-9325652A52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855AF1D9-9D0C-4B3D-9385-6BBEB91F3B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C409971F-A411-4B06-9514-2A0780A7945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41231225-0D59-4B86-919E-A5836277B93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37609209-A67D-449A-AD31-40D3A9DB96C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D12121FF-CFC4-4607-8B86-665BA7F2CD2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293DDB39-F1FA-49EC-AD26-0FFC2FBCEC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889899C9-A8FF-48A8-A8ED-4BA4AC0986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3FC9D0BB-D973-47D5-8894-3EBAEA2173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95E6A8B8-8383-4E49-9578-33D49F5587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6" name="Rectangle 935">
                <a:extLst>
                  <a:ext uri="{FF2B5EF4-FFF2-40B4-BE49-F238E27FC236}">
                    <a16:creationId xmlns:a16="http://schemas.microsoft.com/office/drawing/2014/main" id="{96B07231-1C48-4838-9E46-A2B9466B01E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7" name="Straight Connector 936">
                <a:extLst>
                  <a:ext uri="{FF2B5EF4-FFF2-40B4-BE49-F238E27FC236}">
                    <a16:creationId xmlns:a16="http://schemas.microsoft.com/office/drawing/2014/main" id="{36BE5940-EF48-466C-8F13-3FFAF255E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FF41A78F-D0B0-4690-8B4D-26F8A12CF9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1D6D1A62-4BE7-45DE-8D1F-6AF5E0D1DA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0" name="Group 939">
                <a:extLst>
                  <a:ext uri="{FF2B5EF4-FFF2-40B4-BE49-F238E27FC236}">
                    <a16:creationId xmlns:a16="http://schemas.microsoft.com/office/drawing/2014/main" id="{8A255B61-AFC9-4574-B0F7-36F2306267F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CC1445B0-B21D-4A0D-90C2-10F0F109B0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7AA8BA1B-C2DB-464B-8485-6AB10481F9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1AFF5F39-9E10-482B-AE5E-A87E6CF27B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A5347F83-3278-4366-98E4-AC2F5A8A90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E76DDE0D-A39C-4B03-B10E-0307055045C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F02DE4EC-5102-45E6-9ACE-8E816BBE96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AC103B19-DFC9-412B-B863-262FF0A576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736FC3A6-B795-418F-9B89-1B51A7DBF0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6D73D795-3A6B-4E7E-A3D5-DE8ECB3DC4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ADFE3417-D7F1-40C5-B000-189A67C03D0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ADBF4DE0-92CA-43CD-968D-DF8F405A9C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AC319157-824A-4F81-8D64-5974B29D984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3C3F4FF5-1086-40F1-87B4-118E286E9AB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0" name="TextBox 949">
                    <a:extLst>
                      <a:ext uri="{FF2B5EF4-FFF2-40B4-BE49-F238E27FC236}">
                        <a16:creationId xmlns:a16="http://schemas.microsoft.com/office/drawing/2014/main" id="{C0287F20-648D-4F2B-9754-B5F18D76531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1" name="Straight Arrow Connector 950">
                <a:extLst>
                  <a:ext uri="{FF2B5EF4-FFF2-40B4-BE49-F238E27FC236}">
                    <a16:creationId xmlns:a16="http://schemas.microsoft.com/office/drawing/2014/main" id="{85223041-46D8-4B1C-8AC9-10D4FD6040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FB5B649D-E6D6-48E3-A4C3-1724A580A7E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5019BF13-F301-4971-8973-6B7ECDFB5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35A721C7-7264-400A-9202-E925B06913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5" name="TextBox 954">
                    <a:extLst>
                      <a:ext uri="{FF2B5EF4-FFF2-40B4-BE49-F238E27FC236}">
                        <a16:creationId xmlns:a16="http://schemas.microsoft.com/office/drawing/2014/main" id="{B8BC4D01-B548-4BC5-AE26-20FFC30D03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FB83AF9A-8414-4C57-87D7-9EC09B888E9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4F5C39B8-C0CA-497F-A548-E6615497AE0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F428F80C-0DEF-49C3-A538-22097C4A33E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8BB7C5B2-4254-430C-9D4C-65E7ECAD8E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8FECFC8B-B07E-4EB7-AA58-C47F194DE9C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00672D91-EB0E-451B-A932-6192408D6D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825B63DA-A4A4-443A-B54D-E8A3F96A60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FB203EE2-83C0-4444-85E6-F7A4AE87CB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69D770CE-65A3-4BE7-A860-5AFE64D368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1" name="Rectangle 960">
                <a:extLst>
                  <a:ext uri="{FF2B5EF4-FFF2-40B4-BE49-F238E27FC236}">
                    <a16:creationId xmlns:a16="http://schemas.microsoft.com/office/drawing/2014/main" id="{294353F9-3EA8-4ED5-89E4-7C71EF911DC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2" name="Straight Connector 961">
                <a:extLst>
                  <a:ext uri="{FF2B5EF4-FFF2-40B4-BE49-F238E27FC236}">
                    <a16:creationId xmlns:a16="http://schemas.microsoft.com/office/drawing/2014/main" id="{3393D372-2605-4532-A4EC-86C66A6E55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0B5CEE7F-7E27-4771-94D4-044C9F02D0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C8C6F6BC-70CA-4FDF-800A-367C5039085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5" name="Arc 994">
                  <a:extLst>
                    <a:ext uri="{FF2B5EF4-FFF2-40B4-BE49-F238E27FC236}">
                      <a16:creationId xmlns:a16="http://schemas.microsoft.com/office/drawing/2014/main" id="{6A0ABC90-0519-4D3D-95DA-ABE2E9301D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B0D490D5-0DD3-4DAC-9382-7E0B56884B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9841FF2A-4463-459C-BAF6-226806CE19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9D5786DC-5A3D-4F35-8F9E-FE28B00CFC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5" name="Rectangle 964">
                <a:extLst>
                  <a:ext uri="{FF2B5EF4-FFF2-40B4-BE49-F238E27FC236}">
                    <a16:creationId xmlns:a16="http://schemas.microsoft.com/office/drawing/2014/main" id="{0D8D97F0-D6CB-4ECB-8103-93BFB666A6D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6" name="Straight Connector 965">
                <a:extLst>
                  <a:ext uri="{FF2B5EF4-FFF2-40B4-BE49-F238E27FC236}">
                    <a16:creationId xmlns:a16="http://schemas.microsoft.com/office/drawing/2014/main" id="{183CDC2C-E033-49CC-ADA4-3481AEC38A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886EC3FE-5445-4543-8F45-9CF1E434474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23EC629D-8F5B-4BA9-9233-86FAB9AE23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9" name="Group 968">
                <a:extLst>
                  <a:ext uri="{FF2B5EF4-FFF2-40B4-BE49-F238E27FC236}">
                    <a16:creationId xmlns:a16="http://schemas.microsoft.com/office/drawing/2014/main" id="{BEC5E9D0-C8BA-45AA-8C41-5CF8813FA4C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09B91873-852D-447B-8B03-B061CB5EF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4F64704C-0376-4241-8A23-2363FF12C6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61B3BBE-42D2-4D6A-96A6-62E0A5CFD0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C153C1D2-E67D-419F-853C-11D7C1F373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53BEDDD2-F12D-441C-8B7C-49BFB38F12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91C3787B-D072-4D7D-B6FD-76FB836C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2A93BFB6-77A7-48CE-AAE5-DCEC5EBCCD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D74B44FA-31B0-48FD-8914-C3E4ABE10FD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1" name="Straight Connector 980">
                  <a:extLst>
                    <a:ext uri="{FF2B5EF4-FFF2-40B4-BE49-F238E27FC236}">
                      <a16:creationId xmlns:a16="http://schemas.microsoft.com/office/drawing/2014/main" id="{15F28B76-AB0B-4F87-BE00-0AEE7FFF76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729CB866-AC5B-43C7-954F-B38A167CA3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F2428799-AB6A-44B0-8E47-16D759E18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5D30E38B-3F32-4BF7-962D-99C045ABFB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17919BC0-CBD6-44C0-A714-69FD971BA1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0E051DA9-B90D-4720-9E79-3D92344B1A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1E088093-AF24-4A35-91BC-9028D90F26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BE6ACDCE-CAC6-4098-8F96-D0F3BCCD832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B82D10AD-40E2-4304-8570-C05B09C3AE4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3C01C215-4632-4F9B-863B-2B05FC67726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E2EF7E8D-3403-4AAB-B580-1534EEE2331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CCFFB5D1-C2EC-4BFA-9D41-178FB0F4445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E6220EA6-1115-43CC-87ED-8B04E0CAC0C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F354E30D-28BE-4BA9-A095-5A024EAE7BA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1C4D79E9-AED9-473D-821D-A0825F6C4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6606EDCC-8D90-48A7-A988-D2D4CB075F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C3668F24-BD7E-403F-AB39-69E9CC83E50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200AFCD1-E22D-4312-92E3-7EABFC3CB90B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31AD554A-2D17-477A-810C-F094F1C83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3C95BC35-57F0-464B-B6B9-E9A8F24CE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3" name="Group 842">
                <a:extLst>
                  <a:ext uri="{FF2B5EF4-FFF2-40B4-BE49-F238E27FC236}">
                    <a16:creationId xmlns:a16="http://schemas.microsoft.com/office/drawing/2014/main" id="{77ECCBA8-9A90-4F5E-949E-FB29C59448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085DF73F-E967-4D43-A197-A079E19D4A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FDB9A91A-5C1E-4FA2-A818-A7331EE0A7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FB5488A4-0DF4-4321-804E-A9177B448B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1D25F07A-507A-4144-80BA-CFDBB687AF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29B8CA60-EBD6-4D5A-8C7B-B555169C2A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FB009717-FD1A-495F-AA5A-EAC2100CBE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59B1CEA2-B89E-47E1-9F9E-8588A5CBF0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4DD70FCB-3837-461E-82C9-0A7D580BE6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5C14B3E7-5454-4B89-A411-7007B7FB4D1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AF32488-937C-4339-BCF1-E4373BE4B48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1C5C96D7-5CAA-4413-90E1-3778AAED291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9FA73B4C-ECFA-426E-9279-329752EACFD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62004368-EADF-4CB3-9B6E-342C9845CF2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4A9696EB-AE36-4EAB-8C88-97E6C57E10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A99FA07F-9455-4170-8BBB-B1F35171A2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92AB8E1C-104D-4A11-B466-F84840F8B7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D3B78D5-A02A-4E47-BA4D-6E7FE21AA0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5" name="Rectangle 844">
                <a:extLst>
                  <a:ext uri="{FF2B5EF4-FFF2-40B4-BE49-F238E27FC236}">
                    <a16:creationId xmlns:a16="http://schemas.microsoft.com/office/drawing/2014/main" id="{485B784D-0CC8-4781-A7DF-93B5CEBD8EA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0B057035-9B40-40C4-9B69-00989F416B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522DE923-FF76-463B-906A-5BC8F434F9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5739402D-19EE-478E-9735-97E7F8BE9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9" name="Group 848">
                <a:extLst>
                  <a:ext uri="{FF2B5EF4-FFF2-40B4-BE49-F238E27FC236}">
                    <a16:creationId xmlns:a16="http://schemas.microsoft.com/office/drawing/2014/main" id="{FA26C1AA-B2A3-4A99-8267-05E2534E65A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481D616E-0B75-420F-B585-7B0BA043BB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E1B0464B-D5C1-4C5F-BD60-F14F6D0216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47D67C6E-8D81-426F-BFE3-7DBD62141D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DF5E8453-F2A1-4989-BF9F-13CBC22234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236AF30D-7F52-4BB9-A5E9-59BC4EFBB60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D241284A-EEE4-4E4C-9420-05BF461F5C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0F7E9451-0C5F-4170-9D56-70572DB350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992187AD-1E24-43CC-A6C8-27F347E6D8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33FDC74F-BE7A-4450-B914-08400DA5A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7C057213-42A8-4A26-A9AC-8E86E9591F5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04EBCF58-9EDE-44F0-9C4D-E1907E93066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9A9DF5B0-7BAF-4374-8323-C87BE97396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9A57EE0F-5A01-44AB-BBF6-98ED3DECE47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9" name="TextBox 858">
                    <a:extLst>
                      <a:ext uri="{FF2B5EF4-FFF2-40B4-BE49-F238E27FC236}">
                        <a16:creationId xmlns:a16="http://schemas.microsoft.com/office/drawing/2014/main" id="{DCC1B2A6-FE76-4215-9DE3-71C6D44BC71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0" name="Straight Arrow Connector 859">
                <a:extLst>
                  <a:ext uri="{FF2B5EF4-FFF2-40B4-BE49-F238E27FC236}">
                    <a16:creationId xmlns:a16="http://schemas.microsoft.com/office/drawing/2014/main" id="{AE981C86-345A-4ECD-95A4-13AA98F508B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0679BF54-226E-42EB-BDA5-9488913951F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00D622AF-8E69-4D86-A7D7-CB440D1BE9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16BC6C91-2116-4CC0-B3D3-9A3D7163F0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4" name="TextBox 863">
                    <a:extLst>
                      <a:ext uri="{FF2B5EF4-FFF2-40B4-BE49-F238E27FC236}">
                        <a16:creationId xmlns:a16="http://schemas.microsoft.com/office/drawing/2014/main" id="{B333CFEF-4DF7-4DDD-8F9B-DE611364561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C5D96E38-C715-4713-B087-157353128DF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18DC4CD3-9EA9-465E-A3B6-BFBD8DDE8E1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021568B7-E043-4268-AEAE-161857FD77C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C4397472-B040-4AA7-BAAD-53A38554F8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C75CCD01-7C42-43D6-8735-A70EB0A4E2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7BA93E5F-ED5E-4997-B3DD-01469ABFA0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2ECF66E9-498D-4F7E-8AA4-1335A715D8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77AC6CCE-BE13-4B85-9F95-BEA07BC527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6640891D-55D6-49F2-A3DD-99EBDEF3C1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0" name="Rectangle 869">
                <a:extLst>
                  <a:ext uri="{FF2B5EF4-FFF2-40B4-BE49-F238E27FC236}">
                    <a16:creationId xmlns:a16="http://schemas.microsoft.com/office/drawing/2014/main" id="{193213F4-BA4F-49A7-9B7C-1F5E7CCE11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1" name="Straight Connector 870">
                <a:extLst>
                  <a:ext uri="{FF2B5EF4-FFF2-40B4-BE49-F238E27FC236}">
                    <a16:creationId xmlns:a16="http://schemas.microsoft.com/office/drawing/2014/main" id="{8172BAB4-70F4-4827-B6DC-9B29219E42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6C1CA4B3-5A83-4D2F-966E-FA1F50309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3" name="Group 872">
                <a:extLst>
                  <a:ext uri="{FF2B5EF4-FFF2-40B4-BE49-F238E27FC236}">
                    <a16:creationId xmlns:a16="http://schemas.microsoft.com/office/drawing/2014/main" id="{0B534EBA-79C5-477F-BD3C-AB080A18992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4" name="Arc 903">
                  <a:extLst>
                    <a:ext uri="{FF2B5EF4-FFF2-40B4-BE49-F238E27FC236}">
                      <a16:creationId xmlns:a16="http://schemas.microsoft.com/office/drawing/2014/main" id="{BF3E42EA-E65D-4E66-A152-784803BD8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24AC55AC-5A63-4DB6-A180-09ED7008DB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F411122B-4CF6-478A-B0EA-154F8E0408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2BB0D678-4655-45D7-8D71-606EBF4CE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4" name="Rectangle 873">
                <a:extLst>
                  <a:ext uri="{FF2B5EF4-FFF2-40B4-BE49-F238E27FC236}">
                    <a16:creationId xmlns:a16="http://schemas.microsoft.com/office/drawing/2014/main" id="{2EA4AB0C-738F-4214-9628-D9A653C43B8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5" name="Straight Connector 874">
                <a:extLst>
                  <a:ext uri="{FF2B5EF4-FFF2-40B4-BE49-F238E27FC236}">
                    <a16:creationId xmlns:a16="http://schemas.microsoft.com/office/drawing/2014/main" id="{897B488D-967D-4B69-B1A3-4EEADBE319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345F7693-B103-4495-8AA2-4D728359186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828DBED8-3EE6-492D-B82D-DD0123627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8" name="Group 877">
                <a:extLst>
                  <a:ext uri="{FF2B5EF4-FFF2-40B4-BE49-F238E27FC236}">
                    <a16:creationId xmlns:a16="http://schemas.microsoft.com/office/drawing/2014/main" id="{8D54B398-E774-444D-9386-585F4D4C857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D30AE05D-A721-4135-A239-0329FF0F8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A3895FA5-AD3D-4AD5-A4D4-117564707C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3B867679-9D66-401E-A798-51B0ABA588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0FA89531-C79F-4235-91FD-4511525793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F3EA6444-1AFD-4971-9C6F-46D380555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64DFD1A2-C5CE-47FA-BCEA-AAD6AEAA6A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E6AD526D-9566-4D7E-B170-85C0E1205B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6077DB21-E58F-4526-8535-2E4D21ABC3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0" name="Straight Connector 889">
                  <a:extLst>
                    <a:ext uri="{FF2B5EF4-FFF2-40B4-BE49-F238E27FC236}">
                      <a16:creationId xmlns:a16="http://schemas.microsoft.com/office/drawing/2014/main" id="{D73DBF97-0C92-4B6C-9BC1-B9345AEABA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2D42DC73-E890-4FAF-B13A-35071A6631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7D78DF47-7FEE-4767-8C78-803319E912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BC01F29D-40FF-4732-93BD-DEC229AF2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6ED4694C-F209-44F9-8E8C-1693287CB5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253FEFF5-28CA-498E-9656-DF940C5FD0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6F985D4A-72DE-4143-8667-29220B48F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2F22BA2-7349-470A-BFCF-D5C4AF11558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AB349338-2D20-4163-821A-9B6989EB88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3FB6D135-10C3-4A33-9658-FF78875E158E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58CF1DB6-066E-4ED7-A88A-91881CCEFE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0ED3F1E-8B69-4909-AB0D-0BBF16A6BC7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6103D829-831A-4C4D-BB4A-6D643AFB1D6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E22FDDC8-AD1D-41CE-9FD0-795FFBE5B55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20974A85-C680-418D-B02C-797A8CF3C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5416A4CF-89F3-4253-89AA-EED6D596A3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16034B7E-695D-49AB-B585-F77E8F64A56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940B8D43-A066-44BA-A93C-E5B8C3E50151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3" name="Straight Connector 832">
                <a:extLst>
                  <a:ext uri="{FF2B5EF4-FFF2-40B4-BE49-F238E27FC236}">
                    <a16:creationId xmlns:a16="http://schemas.microsoft.com/office/drawing/2014/main" id="{FE390C36-C119-4DDF-A937-062A565A8D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AE06EE72-7644-4756-9B10-096A19061A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38DCD7FF-D757-40C6-B001-D74E7DE47E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D69D98EC-B875-4AD6-9C48-0A553B3A4D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A6628B61-DF7A-4C48-BCAB-7D751C71F9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5AE20D5A-6773-4E43-93F1-72A298BD93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2B0F9B65-55F8-404A-9713-B8FF88337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630EB4C1-B99F-44C6-BB83-BE3134944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42302484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8" name="Rectangle 757">
            <a:extLst>
              <a:ext uri="{FF2B5EF4-FFF2-40B4-BE49-F238E27FC236}">
                <a16:creationId xmlns:a16="http://schemas.microsoft.com/office/drawing/2014/main" id="{04C9E5D9-D142-4B79-9748-A3F0FC1B215F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59" name="Group 758">
            <a:extLst>
              <a:ext uri="{FF2B5EF4-FFF2-40B4-BE49-F238E27FC236}">
                <a16:creationId xmlns:a16="http://schemas.microsoft.com/office/drawing/2014/main" id="{D5DAE6FF-623A-42BD-9F59-E578AC67D588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5041B357-1AE9-48EA-8A5E-B3974354E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2BB9939A-1405-44B4-8E78-746B1F2DB002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A6C7227A-D647-4C40-A208-C04E3F493DC3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E12FA204-B94E-4218-8FCE-1F857F070448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E12FA204-B94E-4218-8FCE-1F857F0704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4D7E8511-297B-45DF-BE36-D0B34E1F79DE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4D7E8511-297B-45DF-BE36-D0B34E1F79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1678CBA6-352A-489B-8C26-F36D4DC703AA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1678CBA6-352A-489B-8C26-F36D4DC703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5CA7FC20-044D-4615-B0BC-0F2AE587D06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7" name="Oval 766">
              <a:extLst>
                <a:ext uri="{FF2B5EF4-FFF2-40B4-BE49-F238E27FC236}">
                  <a16:creationId xmlns:a16="http://schemas.microsoft.com/office/drawing/2014/main" id="{9E4DD67D-C3A7-4DB8-97FC-D3EEF1A61F72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8" name="Straight Arrow Connector 767">
              <a:extLst>
                <a:ext uri="{FF2B5EF4-FFF2-40B4-BE49-F238E27FC236}">
                  <a16:creationId xmlns:a16="http://schemas.microsoft.com/office/drawing/2014/main" id="{B13EE4CF-26B7-478B-B74A-72711A9BF3EB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78799BB1-1397-4956-876C-007D8542E6B1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78799BB1-1397-4956-876C-007D8542E6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87D4A5F3-60C4-41A5-A26A-43AC15C861A3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87D4A5F3-60C4-41A5-A26A-43AC15C861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D34F565-D523-47A2-874E-76A730DA58D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D34F565-D523-47A2-874E-76A730DA58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2BBE8AFB-55C5-4521-8E89-0772D281B0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3" name="Oval 772">
              <a:extLst>
                <a:ext uri="{FF2B5EF4-FFF2-40B4-BE49-F238E27FC236}">
                  <a16:creationId xmlns:a16="http://schemas.microsoft.com/office/drawing/2014/main" id="{4669BFD8-DB5F-487A-8CCF-43AC6BD885E9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4" name="Straight Arrow Connector 773">
              <a:extLst>
                <a:ext uri="{FF2B5EF4-FFF2-40B4-BE49-F238E27FC236}">
                  <a16:creationId xmlns:a16="http://schemas.microsoft.com/office/drawing/2014/main" id="{C2780C27-1EFA-43C0-81DE-E616AB8FCC50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545A3D02-930C-4594-B38E-C92E70F3AA81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545A3D02-930C-4594-B38E-C92E70F3AA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0401BAC-C3D0-47D7-8D94-2A0A53EA630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0401BAC-C3D0-47D7-8D94-2A0A53EA63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DF18F4FF-A0C0-495A-B48D-9EF9EF6582AA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DF18F4FF-A0C0-495A-B48D-9EF9EF658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8" name="Straight Connector 777">
              <a:extLst>
                <a:ext uri="{FF2B5EF4-FFF2-40B4-BE49-F238E27FC236}">
                  <a16:creationId xmlns:a16="http://schemas.microsoft.com/office/drawing/2014/main" id="{D673FC08-6709-4786-987F-740F6DD9AE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435DF0F5-0437-429B-8DB0-8EAB98B209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0" name="Arc 779">
              <a:extLst>
                <a:ext uri="{FF2B5EF4-FFF2-40B4-BE49-F238E27FC236}">
                  <a16:creationId xmlns:a16="http://schemas.microsoft.com/office/drawing/2014/main" id="{7D69C7BD-B6B9-43C3-82D8-E5229EAD9AD1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7CC6DCFD-8DA6-487B-9150-D2103ACC86C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24F69B0F-7B8D-42BC-AA42-851B7F8DC9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3" name="Arc 782">
              <a:extLst>
                <a:ext uri="{FF2B5EF4-FFF2-40B4-BE49-F238E27FC236}">
                  <a16:creationId xmlns:a16="http://schemas.microsoft.com/office/drawing/2014/main" id="{6808CAC4-1445-415F-AB3E-FF29050A4F93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4" name="Straight Connector 783">
              <a:extLst>
                <a:ext uri="{FF2B5EF4-FFF2-40B4-BE49-F238E27FC236}">
                  <a16:creationId xmlns:a16="http://schemas.microsoft.com/office/drawing/2014/main" id="{F58337C3-4FCA-4F2C-BFE2-84B9BC6ECA4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5" name="Straight Connector 784">
              <a:extLst>
                <a:ext uri="{FF2B5EF4-FFF2-40B4-BE49-F238E27FC236}">
                  <a16:creationId xmlns:a16="http://schemas.microsoft.com/office/drawing/2014/main" id="{D9D5C1BC-8CCD-4415-BD5A-190516BFE6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E698B71D-DB70-4331-8AA5-BEDD2646B1C3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DB351F00-DB20-4ED6-B8E5-997CF7800021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DB351F00-DB20-4ED6-B8E5-997CF78000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E80F84F9-8304-44AF-9C9D-F6B18EBFFB4E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E80F84F9-8304-44AF-9C9D-F6B18EBFF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846AF2C-6B3C-44C6-AC2B-BFABB1C0239B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846AF2C-6B3C-44C6-AC2B-BFABB1C023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707209FE-7A4D-4143-89AC-34A58D6CA1AA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707209FE-7A4D-4143-89AC-34A58D6CA1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8F9EE427-39A9-40D8-BDEA-20B1F94E35D8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8F9EE427-39A9-40D8-BDEA-20B1F94E35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042E2DC-98B0-499C-8891-5695A1B9A7BB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042E2DC-98B0-499C-8891-5695A1B9A7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12B380AE-07FE-4B3C-B095-B1BAAEB1E5F4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12B380AE-07FE-4B3C-B095-B1BAAEB1E5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7E4A49A2-3231-45B9-97C3-A0580F3CBC4A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7E4A49A2-3231-45B9-97C3-A0580F3CBC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C293B6B-D293-4BD4-8D16-D5529DF97B99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C293B6B-D293-4BD4-8D16-D5529DF97B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438A1593-CE1E-4328-B425-A1F905E1BC1C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438A1593-CE1E-4328-B425-A1F905E1BC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E0D17D48-A317-449C-84BE-2C90424C48CF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E0D17D48-A317-449C-84BE-2C90424C48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ED1578E-481E-4E3B-AFFB-0083C2ABD8AF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ED1578E-481E-4E3B-AFFB-0083C2ABD8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4B3D9B2E-E30F-4B3C-898B-A0AFFC7E706E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4B3D9B2E-E30F-4B3C-898B-A0AFFC7E70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B1EAE608-A47E-4D49-8BEF-146E6F03FF6F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B1EAE608-A47E-4D49-8BEF-146E6F03F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C25D7AED-725B-4FEA-ADF6-A74F400B601C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C25D7AED-725B-4FEA-ADF6-A74F400B60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0DE98802-3DB0-4641-B1CB-9AF6504A6EF7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0DE98802-3DB0-4641-B1CB-9AF6504A6E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0D3039E8-C860-4FF7-9A83-A588C9834A07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0D3039E8-C860-4FF7-9A83-A588C9834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D4BD602-566B-4E17-9B34-2629E4CDBAC6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D4BD602-566B-4E17-9B34-2629E4CDBA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E54DA4F0-5AB2-4619-BF91-12045BF5D92B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E54DA4F0-5AB2-4619-BF91-12045BF5D9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4F8C8093-0594-4174-A977-E0CD97E2E5CB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4F8C8093-0594-4174-A977-E0CD97E2E5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208BF83-9CD5-422E-8755-C6F114B469C8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208BF83-9CD5-422E-8755-C6F114B469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AF009B36-320D-4C9B-8F29-8D508D8EC305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AF009B36-320D-4C9B-8F29-8D508D8EC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A9CC6BB6-B731-4E94-939C-E4A2D3906CCA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A9CC6BB6-B731-4E94-939C-E4A2D3906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D982B1CB-489C-49D5-BBC2-8C145EB3F894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D982B1CB-489C-49D5-BBC2-8C145EB3F8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1" name="Oval 810">
              <a:extLst>
                <a:ext uri="{FF2B5EF4-FFF2-40B4-BE49-F238E27FC236}">
                  <a16:creationId xmlns:a16="http://schemas.microsoft.com/office/drawing/2014/main" id="{A4A60AA4-0045-41F7-B051-09EAE91BAD13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8973B3E1-BF67-4812-A09F-1B1FED97A0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53AA58FF-4B39-40FE-AB39-D067CFBBB7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1C8F4FEC-27EA-4C0B-90A9-6E8268A313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14BA8F4-BC1E-46DC-B29D-ADDED584D4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6" name="Oval 815">
              <a:extLst>
                <a:ext uri="{FF2B5EF4-FFF2-40B4-BE49-F238E27FC236}">
                  <a16:creationId xmlns:a16="http://schemas.microsoft.com/office/drawing/2014/main" id="{71435FA4-738A-4C61-860E-60B5F9319122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8CA5CDBB-D1F1-4E58-BEAE-7A1E79AD40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FACE39E5-5839-40C0-9564-028F67996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AC7E2A15-A0E8-4834-A76A-4A7A8F39AB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1BECF328-F8EC-4035-9AEB-1EDBE7D25F2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EBAE91BA-F492-4A34-867F-C82C083E1AD6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54F309B0-63AA-463D-BF5A-E3DA6E74CC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9D5F258A-B8FB-4A42-9FDA-9F377EF9C0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4" name="Arc 823">
              <a:extLst>
                <a:ext uri="{FF2B5EF4-FFF2-40B4-BE49-F238E27FC236}">
                  <a16:creationId xmlns:a16="http://schemas.microsoft.com/office/drawing/2014/main" id="{BFE65602-DE90-41F7-8892-70B9EE56486A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5" name="Arc 824">
              <a:extLst>
                <a:ext uri="{FF2B5EF4-FFF2-40B4-BE49-F238E27FC236}">
                  <a16:creationId xmlns:a16="http://schemas.microsoft.com/office/drawing/2014/main" id="{DC721991-3DB9-4978-BBE4-444A244E07D5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6" name="Straight Connector 825">
              <a:extLst>
                <a:ext uri="{FF2B5EF4-FFF2-40B4-BE49-F238E27FC236}">
                  <a16:creationId xmlns:a16="http://schemas.microsoft.com/office/drawing/2014/main" id="{4D29D246-9BD8-4D90-B15E-6B6CB369DD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F493FC47-D92B-47FA-98DF-35149F0D53B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46849548-2C70-44B3-ACF3-7DDD6E0587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4137E71D-1392-4532-BB3F-96016EE520CB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4137E71D-1392-4532-BB3F-96016EE520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555C92C0-A573-40F9-B5CD-6D051C9A887D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555C92C0-A573-40F9-B5CD-6D051C9A88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02CCD59C-C7F1-4760-859F-F8A1AFF8C0EA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02CCD59C-C7F1-4760-859F-F8A1AFF8C0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C43C17B3-DEB3-4669-B8A8-EF494DBB8172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C43C17B3-DEB3-4669-B8A8-EF494DBB81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0A90EC0B-CABA-49F5-9985-169CEF1E22EE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0A90EC0B-CABA-49F5-9985-169CEF1E22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6C3A7855-91CF-4B99-B3DA-C4E34D68AFA1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6C3A7855-91CF-4B99-B3DA-C4E34D68AF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5" name="Straight Arrow Connector 834">
              <a:extLst>
                <a:ext uri="{FF2B5EF4-FFF2-40B4-BE49-F238E27FC236}">
                  <a16:creationId xmlns:a16="http://schemas.microsoft.com/office/drawing/2014/main" id="{497FE738-30D8-4468-8A78-0A2EDBA241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48569C9C-C628-4C2D-BA5E-569B3D25AF61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48569C9C-C628-4C2D-BA5E-569B3D25AF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E68F904C-75FC-4301-B3C5-A7E104484B7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C42030A1-432A-4D07-B2ED-3F48EB83835D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C42030A1-432A-4D07-B2ED-3F48EB8383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9" name="Straight Arrow Connector 838">
              <a:extLst>
                <a:ext uri="{FF2B5EF4-FFF2-40B4-BE49-F238E27FC236}">
                  <a16:creationId xmlns:a16="http://schemas.microsoft.com/office/drawing/2014/main" id="{68606261-4F42-455D-B830-FB61B9090F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3DECF753-37F2-4FCB-85FF-891A9C8ABDD8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3DECF753-37F2-4FCB-85FF-891A9C8AB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1" name="Group 840">
              <a:extLst>
                <a:ext uri="{FF2B5EF4-FFF2-40B4-BE49-F238E27FC236}">
                  <a16:creationId xmlns:a16="http://schemas.microsoft.com/office/drawing/2014/main" id="{DD268289-0356-4D29-8FCA-EF0D72C834D4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6D4FFBFE-4714-40F5-98BC-33BE8673DF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F7BD7628-C06A-4A55-9D7B-EF794AF67D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7" name="Group 1036">
                <a:extLst>
                  <a:ext uri="{FF2B5EF4-FFF2-40B4-BE49-F238E27FC236}">
                    <a16:creationId xmlns:a16="http://schemas.microsoft.com/office/drawing/2014/main" id="{29F63921-288A-4563-A2B2-220F8B2492B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8E487A19-E17F-4BEF-8B99-FF51D6BDFA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705E6A8D-431E-4EE8-98E3-C103E2F44D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56B2DFC9-C422-4DC5-A6EB-449BA49759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7DC78A50-FF72-4C16-9508-EED436B8DA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97C0C23E-2682-4352-9A71-46F63651E1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AB19108F-3579-474A-8963-EB3DF48575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0" name="Straight Connector 1119">
                  <a:extLst>
                    <a:ext uri="{FF2B5EF4-FFF2-40B4-BE49-F238E27FC236}">
                      <a16:creationId xmlns:a16="http://schemas.microsoft.com/office/drawing/2014/main" id="{C5D296B5-630B-496E-9688-93A17BD4E6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1" name="Straight Connector 1120">
                  <a:extLst>
                    <a:ext uri="{FF2B5EF4-FFF2-40B4-BE49-F238E27FC236}">
                      <a16:creationId xmlns:a16="http://schemas.microsoft.com/office/drawing/2014/main" id="{D937C7FB-BD39-4C68-A15D-E77559C423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A97D20F2-BB83-4EBE-A20C-DEB8A581E03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C6A82516-8182-4D54-9F13-1CABAE485E1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6020DF11-65F0-4BEC-B788-2301E1B0B16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A0C9DD3D-664A-4037-A9F5-3101FA8AD24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8" name="Group 1037">
                <a:extLst>
                  <a:ext uri="{FF2B5EF4-FFF2-40B4-BE49-F238E27FC236}">
                    <a16:creationId xmlns:a16="http://schemas.microsoft.com/office/drawing/2014/main" id="{3A807F50-F7BB-4F7C-A9AC-CA7C7FE127D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4A35F4DD-255F-46C8-A134-9F1F9235C8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C46A5658-5630-45E0-B5DE-3036CB174A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85487F0C-699F-4FA0-A2F2-1BD0E713C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CAA85436-F541-42D9-AC3F-8922F2345A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9" name="Rectangle 1038">
                <a:extLst>
                  <a:ext uri="{FF2B5EF4-FFF2-40B4-BE49-F238E27FC236}">
                    <a16:creationId xmlns:a16="http://schemas.microsoft.com/office/drawing/2014/main" id="{B4D27E43-77CC-4FBC-B4EF-CA192F017F2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3DE895B3-F1A7-46E9-89AE-793AAD0BDF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96CAFFD6-1E0A-4286-9A3A-696D863A68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D609699B-D1AA-4A0F-A4CB-7C2E7051A1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3" name="Group 1042">
                <a:extLst>
                  <a:ext uri="{FF2B5EF4-FFF2-40B4-BE49-F238E27FC236}">
                    <a16:creationId xmlns:a16="http://schemas.microsoft.com/office/drawing/2014/main" id="{93CB5A93-5879-4314-A00B-E6E0FD6FF47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423B20E3-B488-4D5E-B020-3A9E92C538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1BB4517B-3264-4025-A010-8C8685AD15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C3FD5787-5CBB-4B75-93AD-D744C1B31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65CB0D28-7962-489A-A23A-D3B6F93CF7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4" name="Rectangle 1043">
                <a:extLst>
                  <a:ext uri="{FF2B5EF4-FFF2-40B4-BE49-F238E27FC236}">
                    <a16:creationId xmlns:a16="http://schemas.microsoft.com/office/drawing/2014/main" id="{E2974DC8-3657-419E-9C5C-3ED79ECCF2D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5" name="Straight Connector 1044">
                <a:extLst>
                  <a:ext uri="{FF2B5EF4-FFF2-40B4-BE49-F238E27FC236}">
                    <a16:creationId xmlns:a16="http://schemas.microsoft.com/office/drawing/2014/main" id="{CC310A4D-939B-4BA3-8D94-419247B71C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6" name="Straight Connector 1045">
                <a:extLst>
                  <a:ext uri="{FF2B5EF4-FFF2-40B4-BE49-F238E27FC236}">
                    <a16:creationId xmlns:a16="http://schemas.microsoft.com/office/drawing/2014/main" id="{E9E64A71-A0E8-4D28-A3D8-7DB305247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7" name="Straight Connector 1046">
                <a:extLst>
                  <a:ext uri="{FF2B5EF4-FFF2-40B4-BE49-F238E27FC236}">
                    <a16:creationId xmlns:a16="http://schemas.microsoft.com/office/drawing/2014/main" id="{014C49CB-416F-42F7-8601-D1EA659786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377093AB-58CA-4005-9F0A-0E7AFFC678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9" name="Oval 1048">
                <a:extLst>
                  <a:ext uri="{FF2B5EF4-FFF2-40B4-BE49-F238E27FC236}">
                    <a16:creationId xmlns:a16="http://schemas.microsoft.com/office/drawing/2014/main" id="{44FC3F34-769E-4399-9CF8-C814256A720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0" name="Oval 1049">
                <a:extLst>
                  <a:ext uri="{FF2B5EF4-FFF2-40B4-BE49-F238E27FC236}">
                    <a16:creationId xmlns:a16="http://schemas.microsoft.com/office/drawing/2014/main" id="{BD234FBA-0851-4636-865A-70E612567D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1" name="Oval 1050">
                <a:extLst>
                  <a:ext uri="{FF2B5EF4-FFF2-40B4-BE49-F238E27FC236}">
                    <a16:creationId xmlns:a16="http://schemas.microsoft.com/office/drawing/2014/main" id="{AD58C30B-C5A5-42E5-AFBA-7BAA1BBD27C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2" name="Oval 1051">
                <a:extLst>
                  <a:ext uri="{FF2B5EF4-FFF2-40B4-BE49-F238E27FC236}">
                    <a16:creationId xmlns:a16="http://schemas.microsoft.com/office/drawing/2014/main" id="{C412EC58-9B12-429B-9B4D-E2266C47B8F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3" name="TextBox 1052">
                    <a:extLst>
                      <a:ext uri="{FF2B5EF4-FFF2-40B4-BE49-F238E27FC236}">
                        <a16:creationId xmlns:a16="http://schemas.microsoft.com/office/drawing/2014/main" id="{1AB612F7-D916-4B3C-82E1-0DC21D7420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4" name="Straight Arrow Connector 1053">
                <a:extLst>
                  <a:ext uri="{FF2B5EF4-FFF2-40B4-BE49-F238E27FC236}">
                    <a16:creationId xmlns:a16="http://schemas.microsoft.com/office/drawing/2014/main" id="{9E13D6EB-283A-4DF0-BD12-5080A1E4C0C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5" name="Straight Arrow Connector 1054">
                <a:extLst>
                  <a:ext uri="{FF2B5EF4-FFF2-40B4-BE49-F238E27FC236}">
                    <a16:creationId xmlns:a16="http://schemas.microsoft.com/office/drawing/2014/main" id="{63A0CC20-F68E-4699-BAC7-B38DD725516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6" name="Straight Arrow Connector 1055">
                <a:extLst>
                  <a:ext uri="{FF2B5EF4-FFF2-40B4-BE49-F238E27FC236}">
                    <a16:creationId xmlns:a16="http://schemas.microsoft.com/office/drawing/2014/main" id="{AEEC133C-B252-4FC2-BEF3-2EF1D05C32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7" name="Straight Arrow Connector 1056">
                <a:extLst>
                  <a:ext uri="{FF2B5EF4-FFF2-40B4-BE49-F238E27FC236}">
                    <a16:creationId xmlns:a16="http://schemas.microsoft.com/office/drawing/2014/main" id="{1E0373D7-FA33-4D7D-8D4D-FFD59A339C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091871CA-D907-4DE7-A79A-663B09F02CB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6EBF48BF-BF1C-4483-BDF5-7AE81221952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0" name="TextBox 1059">
                    <a:extLst>
                      <a:ext uri="{FF2B5EF4-FFF2-40B4-BE49-F238E27FC236}">
                        <a16:creationId xmlns:a16="http://schemas.microsoft.com/office/drawing/2014/main" id="{6C2D3B4B-0EE8-4526-9D81-A0E85F83379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1" name="TextBox 1060">
                    <a:extLst>
                      <a:ext uri="{FF2B5EF4-FFF2-40B4-BE49-F238E27FC236}">
                        <a16:creationId xmlns:a16="http://schemas.microsoft.com/office/drawing/2014/main" id="{31271599-2777-4DBB-82AB-5FEAC2BF156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8729670F-1A07-4C3A-B157-17BE2D0AA5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E1CDE2FE-1B55-4FC7-B958-E8C0D7836D9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7A26E0A2-50BC-4536-8F32-07A18C629A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172CFBD6-CAD7-4BF2-9496-AC4826DA28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96A685AE-A6D4-441A-AFA2-AA8890DEBB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CEBF90C6-A900-4A0A-9EBE-68D63CBDA7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4" name="Rectangle 1063">
                <a:extLst>
                  <a:ext uri="{FF2B5EF4-FFF2-40B4-BE49-F238E27FC236}">
                    <a16:creationId xmlns:a16="http://schemas.microsoft.com/office/drawing/2014/main" id="{9F4A9185-5754-450A-86A0-8771208B54A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24021E92-2F5F-49D9-A36C-96661A93C8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47527394-8B31-4A67-AE53-E0FAC4F240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7" name="Group 1066">
                <a:extLst>
                  <a:ext uri="{FF2B5EF4-FFF2-40B4-BE49-F238E27FC236}">
                    <a16:creationId xmlns:a16="http://schemas.microsoft.com/office/drawing/2014/main" id="{3818BBA5-6815-4929-BF4F-4CC5453AF18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84C9D259-7F5A-478E-885E-4765268DD3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FF70FACB-F16F-4260-899A-E8DE937A7F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93B5F1BD-4A09-4E8D-9880-8F3734EEDD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C1160F31-A93D-461D-8549-CEBFA8C40A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8" name="Rectangle 1067">
                <a:extLst>
                  <a:ext uri="{FF2B5EF4-FFF2-40B4-BE49-F238E27FC236}">
                    <a16:creationId xmlns:a16="http://schemas.microsoft.com/office/drawing/2014/main" id="{0C0A0D26-4080-45C9-9DF8-1E0C23B3D5A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9" name="Straight Connector 1068">
                <a:extLst>
                  <a:ext uri="{FF2B5EF4-FFF2-40B4-BE49-F238E27FC236}">
                    <a16:creationId xmlns:a16="http://schemas.microsoft.com/office/drawing/2014/main" id="{57368E85-40E0-4C2C-949E-1C9FA00662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F7520366-8718-44CD-82CE-B925267FE7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1" name="Straight Connector 1070">
                <a:extLst>
                  <a:ext uri="{FF2B5EF4-FFF2-40B4-BE49-F238E27FC236}">
                    <a16:creationId xmlns:a16="http://schemas.microsoft.com/office/drawing/2014/main" id="{814E5916-BB47-4CF3-8D3D-9DBC8E8A5B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2" name="Group 1071">
                <a:extLst>
                  <a:ext uri="{FF2B5EF4-FFF2-40B4-BE49-F238E27FC236}">
                    <a16:creationId xmlns:a16="http://schemas.microsoft.com/office/drawing/2014/main" id="{00AB05AF-54FD-4B0F-8C76-AC0DBDE9FE5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A7640EC8-2E8A-482F-A769-14924F4455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CFA8A5DE-B758-4E9A-8AFC-03E11D0B75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4B211DA7-BD58-43E8-8735-A61D97AD1A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98301F74-A2A3-48E6-90F4-2FF4551EA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8D5CC3FB-8AEC-433B-BE34-E5341C997D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6" name="Straight Connector 1095">
                  <a:extLst>
                    <a:ext uri="{FF2B5EF4-FFF2-40B4-BE49-F238E27FC236}">
                      <a16:creationId xmlns:a16="http://schemas.microsoft.com/office/drawing/2014/main" id="{59461AFB-021B-4FF6-8A63-5551684C9A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7" name="Straight Connector 1096">
                  <a:extLst>
                    <a:ext uri="{FF2B5EF4-FFF2-40B4-BE49-F238E27FC236}">
                      <a16:creationId xmlns:a16="http://schemas.microsoft.com/office/drawing/2014/main" id="{BCBE4A4E-838A-477B-B2C6-0E599712C2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3" name="Group 1072">
                <a:extLst>
                  <a:ext uri="{FF2B5EF4-FFF2-40B4-BE49-F238E27FC236}">
                    <a16:creationId xmlns:a16="http://schemas.microsoft.com/office/drawing/2014/main" id="{EF9FA94D-BDEE-4858-9249-C1E22D5F90C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C6FB7087-28C8-4BDF-9599-EC12C7602D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279AC4AA-E594-4B24-BFB8-107E55315F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304D7DCE-C969-40A7-8DA6-862888ACAA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CB7FF21C-0C8D-4F16-B023-D9FFA2A8F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460BA206-79A8-4929-86E2-8AEE2FF87F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F4CB247A-626F-4A20-8369-FD0F690C3A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EF547B37-1FFF-45F9-9243-B173CEDA61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399D5EA9-8D9A-4487-9F79-C84F1A5896F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A85D3BE2-448D-4B6D-A0D4-3FD6B3D6647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371E40CF-83F1-4444-AE55-6DB6F71F68D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98C0367F-A90F-4188-AFAC-231750C5003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16A6BD2D-7DD4-4B85-9373-6656671C989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0A19B339-DA0F-4220-A311-5E5350D871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18884AFA-D03B-48DE-A6FD-6C31940EB56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1" name="Straight Arrow Connector 1080">
                <a:extLst>
                  <a:ext uri="{FF2B5EF4-FFF2-40B4-BE49-F238E27FC236}">
                    <a16:creationId xmlns:a16="http://schemas.microsoft.com/office/drawing/2014/main" id="{F2BD65ED-C6AD-42BF-8AAA-87EA5B522F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2" name="Straight Arrow Connector 1081">
                <a:extLst>
                  <a:ext uri="{FF2B5EF4-FFF2-40B4-BE49-F238E27FC236}">
                    <a16:creationId xmlns:a16="http://schemas.microsoft.com/office/drawing/2014/main" id="{E69C5FB4-A2E3-479F-80C8-9AB77295CF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3" name="Straight Arrow Connector 1082">
                <a:extLst>
                  <a:ext uri="{FF2B5EF4-FFF2-40B4-BE49-F238E27FC236}">
                    <a16:creationId xmlns:a16="http://schemas.microsoft.com/office/drawing/2014/main" id="{9750FB1C-C69F-43D3-B366-5A83F1CD51A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2" name="Group 841">
              <a:extLst>
                <a:ext uri="{FF2B5EF4-FFF2-40B4-BE49-F238E27FC236}">
                  <a16:creationId xmlns:a16="http://schemas.microsoft.com/office/drawing/2014/main" id="{C72882E9-BCD1-48AD-A2C5-4F5052C063A2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B58E0606-3D98-49EA-A005-AD0BF0A0ED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924BACFC-5A7F-4B27-AD4F-E508EC8D61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6" name="Group 945">
                <a:extLst>
                  <a:ext uri="{FF2B5EF4-FFF2-40B4-BE49-F238E27FC236}">
                    <a16:creationId xmlns:a16="http://schemas.microsoft.com/office/drawing/2014/main" id="{16FD3AAF-E57D-40CC-9221-05A06D7B9F5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BFDA9A4B-E29D-4079-93A1-25B948F084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8CBEBA3F-BDEA-413A-BEE0-B98209BC43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4998330A-4C84-416C-9899-63582F4C10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A3FA24EB-301B-4CD5-8964-0E1736EF46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C395417B-7E55-43B1-BF59-51C7A1315E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8AC068D0-A85C-4B1C-AC42-8B3CDBBB8D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9" name="Straight Connector 1028">
                  <a:extLst>
                    <a:ext uri="{FF2B5EF4-FFF2-40B4-BE49-F238E27FC236}">
                      <a16:creationId xmlns:a16="http://schemas.microsoft.com/office/drawing/2014/main" id="{26CABB10-1685-4C66-A46B-8E4FA7737A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96E51B4D-B8E1-4037-BD3A-5BC17E9FEC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6DC3EE7A-AC1D-4677-8D4E-5931AB17B0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D5E1BD53-2A2C-4908-B21E-665591B7130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9245660D-EF34-410D-B04C-18979F3B671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AE97FC7A-7834-41DF-8D70-1F224BB2EA6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7" name="Group 946">
                <a:extLst>
                  <a:ext uri="{FF2B5EF4-FFF2-40B4-BE49-F238E27FC236}">
                    <a16:creationId xmlns:a16="http://schemas.microsoft.com/office/drawing/2014/main" id="{3CD6150F-E849-4FE8-BAFF-85D3AC4EC30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BE1A338D-FAC8-4F50-A4EA-308A7C6AF0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2F233A33-2267-4F4A-AE7F-6830B823EA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1BF8EDB0-CBFB-49E2-9CBC-797BE0BAC2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4E4A49CD-D69F-4DC8-A1BF-0469F31558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8" name="Rectangle 947">
                <a:extLst>
                  <a:ext uri="{FF2B5EF4-FFF2-40B4-BE49-F238E27FC236}">
                    <a16:creationId xmlns:a16="http://schemas.microsoft.com/office/drawing/2014/main" id="{C692B486-409B-41EF-B677-6B4F4FA540D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9" name="Straight Connector 948">
                <a:extLst>
                  <a:ext uri="{FF2B5EF4-FFF2-40B4-BE49-F238E27FC236}">
                    <a16:creationId xmlns:a16="http://schemas.microsoft.com/office/drawing/2014/main" id="{99DA20E5-C609-4814-BB77-D61CFEA4A3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0" name="Straight Connector 949">
                <a:extLst>
                  <a:ext uri="{FF2B5EF4-FFF2-40B4-BE49-F238E27FC236}">
                    <a16:creationId xmlns:a16="http://schemas.microsoft.com/office/drawing/2014/main" id="{9C1033E5-681B-416F-BE85-F4B46C6C26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57ECB259-3A26-423E-846C-FBB26DF2F8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2" name="Group 951">
                <a:extLst>
                  <a:ext uri="{FF2B5EF4-FFF2-40B4-BE49-F238E27FC236}">
                    <a16:creationId xmlns:a16="http://schemas.microsoft.com/office/drawing/2014/main" id="{97C838B8-35CE-48BE-AC4D-15F36227AA4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35140BD5-A236-43F1-BF91-39B7EFB0BB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20B4A828-9236-41D3-93A2-A568018B68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DD1A1C46-2B99-4C01-A009-400D2B26D1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43FD7A68-B004-47A8-8248-70A93237DF2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3" name="Rectangle 952">
                <a:extLst>
                  <a:ext uri="{FF2B5EF4-FFF2-40B4-BE49-F238E27FC236}">
                    <a16:creationId xmlns:a16="http://schemas.microsoft.com/office/drawing/2014/main" id="{57B2FB5D-F981-410F-917C-F9B53B52BBC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4" name="Straight Connector 953">
                <a:extLst>
                  <a:ext uri="{FF2B5EF4-FFF2-40B4-BE49-F238E27FC236}">
                    <a16:creationId xmlns:a16="http://schemas.microsoft.com/office/drawing/2014/main" id="{97E3D5FC-7DF1-4C5C-95A6-E442C2DFC6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5" name="Straight Connector 954">
                <a:extLst>
                  <a:ext uri="{FF2B5EF4-FFF2-40B4-BE49-F238E27FC236}">
                    <a16:creationId xmlns:a16="http://schemas.microsoft.com/office/drawing/2014/main" id="{ABE0A74B-67D6-44F4-A007-374B1A3B35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6" name="Straight Connector 955">
                <a:extLst>
                  <a:ext uri="{FF2B5EF4-FFF2-40B4-BE49-F238E27FC236}">
                    <a16:creationId xmlns:a16="http://schemas.microsoft.com/office/drawing/2014/main" id="{FBBAC812-A2CB-45ED-99C9-91F62839A3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B2B22139-ED1C-46D8-AD3A-6F5DCC7D49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EC66BA2F-A1D0-40A3-B7D1-78D783CA63C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4B2FEA01-4982-4ADF-A322-009576673AD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2D57E38C-B92A-4FD8-A442-CF54B3C7BA7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2CD2CAC7-EF57-457D-944F-C79C2636837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2" name="TextBox 961">
                    <a:extLst>
                      <a:ext uri="{FF2B5EF4-FFF2-40B4-BE49-F238E27FC236}">
                        <a16:creationId xmlns:a16="http://schemas.microsoft.com/office/drawing/2014/main" id="{AF6573B8-51B1-46F2-908B-22B0EE3FF76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3" name="Straight Arrow Connector 962">
                <a:extLst>
                  <a:ext uri="{FF2B5EF4-FFF2-40B4-BE49-F238E27FC236}">
                    <a16:creationId xmlns:a16="http://schemas.microsoft.com/office/drawing/2014/main" id="{ED4012DA-37C2-4FB0-8FC7-FC3D1E5B521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4" name="Straight Arrow Connector 963">
                <a:extLst>
                  <a:ext uri="{FF2B5EF4-FFF2-40B4-BE49-F238E27FC236}">
                    <a16:creationId xmlns:a16="http://schemas.microsoft.com/office/drawing/2014/main" id="{AB481CC5-2650-4D14-A915-7C85F6F323A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5" name="Straight Arrow Connector 964">
                <a:extLst>
                  <a:ext uri="{FF2B5EF4-FFF2-40B4-BE49-F238E27FC236}">
                    <a16:creationId xmlns:a16="http://schemas.microsoft.com/office/drawing/2014/main" id="{63B39A53-3BF0-4C2B-A239-567F984A67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6" name="Straight Arrow Connector 965">
                <a:extLst>
                  <a:ext uri="{FF2B5EF4-FFF2-40B4-BE49-F238E27FC236}">
                    <a16:creationId xmlns:a16="http://schemas.microsoft.com/office/drawing/2014/main" id="{977225A9-9FBB-4421-A106-E3643EE170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81DCDE8D-32E7-46A0-98A2-A54483F8C5E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BB47D6DC-DD00-4B59-A943-36332124B1B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9" name="TextBox 968">
                    <a:extLst>
                      <a:ext uri="{FF2B5EF4-FFF2-40B4-BE49-F238E27FC236}">
                        <a16:creationId xmlns:a16="http://schemas.microsoft.com/office/drawing/2014/main" id="{00CE9C42-0002-4CEE-AFE0-7E703086B08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0" name="TextBox 969">
                    <a:extLst>
                      <a:ext uri="{FF2B5EF4-FFF2-40B4-BE49-F238E27FC236}">
                        <a16:creationId xmlns:a16="http://schemas.microsoft.com/office/drawing/2014/main" id="{6C0F46BD-CFB7-452B-9763-FB9A948D8F4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B4E1CFC1-9C92-4F6B-9C2A-C6D01C3E6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2" name="Group 971">
                <a:extLst>
                  <a:ext uri="{FF2B5EF4-FFF2-40B4-BE49-F238E27FC236}">
                    <a16:creationId xmlns:a16="http://schemas.microsoft.com/office/drawing/2014/main" id="{DB270982-159F-49F7-822A-24FCEF3021A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8D682380-26AF-4BDE-A2E4-CDB6B6E00E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4BCF9FA1-CF0F-4B05-8930-871BE26D50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5633B5A0-E10E-41C9-9F44-07ABF7709F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0B52CB86-4B70-46D0-BD3B-3EFC2DA10E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3" name="Rectangle 972">
                <a:extLst>
                  <a:ext uri="{FF2B5EF4-FFF2-40B4-BE49-F238E27FC236}">
                    <a16:creationId xmlns:a16="http://schemas.microsoft.com/office/drawing/2014/main" id="{DB2917A2-AE94-4AC7-82F2-559A1EFE15F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C10E7C1A-C9B0-4CEE-9977-FD14799502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5" name="Straight Connector 974">
                <a:extLst>
                  <a:ext uri="{FF2B5EF4-FFF2-40B4-BE49-F238E27FC236}">
                    <a16:creationId xmlns:a16="http://schemas.microsoft.com/office/drawing/2014/main" id="{1A548EBD-CC9F-4BF8-9F42-CC013BC4D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6" name="Group 975">
                <a:extLst>
                  <a:ext uri="{FF2B5EF4-FFF2-40B4-BE49-F238E27FC236}">
                    <a16:creationId xmlns:a16="http://schemas.microsoft.com/office/drawing/2014/main" id="{1020FF2C-F782-48F8-A52D-31D6E9AF05D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515385FF-C08B-4711-ACEF-C1E0B958F2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E97F0488-D9E5-4382-A61B-0D7E52BCF7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89892DF6-2F46-40DE-B312-C8A5AB247D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F9D77DC-2243-443D-A4F4-1F506B6761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DEC7FF63-D3E7-4728-B7CD-91961AA6BE6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7BB965DD-4E39-465D-9100-370BCA22DB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205EBE80-94AE-472D-994E-32B67812EB4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0" name="Straight Connector 979">
                <a:extLst>
                  <a:ext uri="{FF2B5EF4-FFF2-40B4-BE49-F238E27FC236}">
                    <a16:creationId xmlns:a16="http://schemas.microsoft.com/office/drawing/2014/main" id="{A4966E9B-6D2E-4A48-9F36-D32BE021A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1" name="Group 980">
                <a:extLst>
                  <a:ext uri="{FF2B5EF4-FFF2-40B4-BE49-F238E27FC236}">
                    <a16:creationId xmlns:a16="http://schemas.microsoft.com/office/drawing/2014/main" id="{02E869F3-B6CD-4637-B175-941E284EB58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70885788-5741-4D63-A0C9-ABB65C80F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B3BBB3C8-C3CA-4D17-8AB9-000FA90C18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7E74ACD9-8ECA-4323-82F6-838719E11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AA6DBDC6-C724-4C1F-B0D9-D23C3A9A9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155603CC-ECF1-4973-964A-B2EF20D472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5" name="Straight Connector 1004">
                  <a:extLst>
                    <a:ext uri="{FF2B5EF4-FFF2-40B4-BE49-F238E27FC236}">
                      <a16:creationId xmlns:a16="http://schemas.microsoft.com/office/drawing/2014/main" id="{D80484B3-5F65-48EE-9484-3CC59562B0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6" name="Straight Connector 1005">
                  <a:extLst>
                    <a:ext uri="{FF2B5EF4-FFF2-40B4-BE49-F238E27FC236}">
                      <a16:creationId xmlns:a16="http://schemas.microsoft.com/office/drawing/2014/main" id="{0D0D9C04-9F4B-480E-ABFC-80AEEDEC9B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2" name="Group 981">
                <a:extLst>
                  <a:ext uri="{FF2B5EF4-FFF2-40B4-BE49-F238E27FC236}">
                    <a16:creationId xmlns:a16="http://schemas.microsoft.com/office/drawing/2014/main" id="{AE40DC7C-2775-4A25-837A-B2EBB2F95BA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4D6CED3B-BACF-4730-A818-8A2709736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D1C72363-8FD4-413E-9D14-B66A1B8B16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BF6ECC20-C30A-4D66-94E9-42A65328B0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90BA8912-F91E-4DC2-8D6D-15603D174C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35EDE56C-DBDF-4009-9F72-88CC66609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9742D178-2806-40FE-AC8B-6B08C8979B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61CFA9EB-CED3-4CE4-AA2A-2ADAD4D06D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7BD649C-EC47-48BD-9B84-7AF9866A07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E019D5C-A8FC-4FC5-AB91-E0B99F16DF3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4AB69F75-2BF8-4A6C-BD65-7A86CCB7789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7C6B8FE5-9860-44F9-9950-33E23DFC23C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C5812807-6C82-4075-BDA2-FE9D6A6F357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8" name="TextBox 987">
                    <a:extLst>
                      <a:ext uri="{FF2B5EF4-FFF2-40B4-BE49-F238E27FC236}">
                        <a16:creationId xmlns:a16="http://schemas.microsoft.com/office/drawing/2014/main" id="{B9D359C6-4948-4C22-BF00-C99427AAB71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9" name="TextBox 988">
                    <a:extLst>
                      <a:ext uri="{FF2B5EF4-FFF2-40B4-BE49-F238E27FC236}">
                        <a16:creationId xmlns:a16="http://schemas.microsoft.com/office/drawing/2014/main" id="{CEF8341B-0300-44DE-8BAA-52DD8B4BF2E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0" name="Straight Arrow Connector 989">
                <a:extLst>
                  <a:ext uri="{FF2B5EF4-FFF2-40B4-BE49-F238E27FC236}">
                    <a16:creationId xmlns:a16="http://schemas.microsoft.com/office/drawing/2014/main" id="{9F8C3768-CC87-4543-9D39-55DC60B180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1" name="Straight Arrow Connector 990">
                <a:extLst>
                  <a:ext uri="{FF2B5EF4-FFF2-40B4-BE49-F238E27FC236}">
                    <a16:creationId xmlns:a16="http://schemas.microsoft.com/office/drawing/2014/main" id="{B4BD2CF5-80CC-4515-AA15-23C12D0A1A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2" name="Straight Arrow Connector 991">
                <a:extLst>
                  <a:ext uri="{FF2B5EF4-FFF2-40B4-BE49-F238E27FC236}">
                    <a16:creationId xmlns:a16="http://schemas.microsoft.com/office/drawing/2014/main" id="{F75B227D-00E6-4027-8860-09A14288B3C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3" name="Group 842">
              <a:extLst>
                <a:ext uri="{FF2B5EF4-FFF2-40B4-BE49-F238E27FC236}">
                  <a16:creationId xmlns:a16="http://schemas.microsoft.com/office/drawing/2014/main" id="{2368D619-4B47-447F-A152-D0F139AC39C1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83ED9B5E-6335-49F5-ACE5-E96C9B32FD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90714656-B588-429F-A279-D2FCE96D00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5" name="Group 854">
                <a:extLst>
                  <a:ext uri="{FF2B5EF4-FFF2-40B4-BE49-F238E27FC236}">
                    <a16:creationId xmlns:a16="http://schemas.microsoft.com/office/drawing/2014/main" id="{E0D888A6-66CE-44D2-A514-C36AF0D43AC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034C6CEE-13DE-43C0-80AE-8308BB8B8B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9DDD2840-14E0-4730-9135-4304A3F25A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3F4F70A6-AC43-4DA6-9015-C9BD039BEF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6859403D-39B9-4201-873E-2F6ACE484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BBF93782-4E3A-4024-978F-E83EC032F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8762FC1-2A05-41E6-8A38-900A057294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C1931A12-E35B-4109-928A-2FF943DAE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A8DC1408-5A6A-4E8B-8B5D-465A2E1FF8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49F3DEE7-3135-41B5-91FB-AC465437A61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C2DF34F2-DF99-4464-961D-2881DE69A12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4CD886A2-AEA0-457D-87D2-8F1F961FF9C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C8CAE502-16DE-4697-AF2F-6EA64DB270D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6" name="Group 855">
                <a:extLst>
                  <a:ext uri="{FF2B5EF4-FFF2-40B4-BE49-F238E27FC236}">
                    <a16:creationId xmlns:a16="http://schemas.microsoft.com/office/drawing/2014/main" id="{32B16A89-9163-42C9-BC0E-952E019A883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637D5FC0-B1A8-42DD-AB00-8DB9EBDEC3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23EB2A6B-2DBC-4BC1-A041-37C770E455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D1AC26F4-C48E-4901-8362-0EA3A7667C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02A5063D-6167-4D92-A322-3D4294601C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7" name="Rectangle 856">
                <a:extLst>
                  <a:ext uri="{FF2B5EF4-FFF2-40B4-BE49-F238E27FC236}">
                    <a16:creationId xmlns:a16="http://schemas.microsoft.com/office/drawing/2014/main" id="{224FEB46-AFB5-421F-98DC-2AE0AD3769A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8" name="Straight Connector 857">
                <a:extLst>
                  <a:ext uri="{FF2B5EF4-FFF2-40B4-BE49-F238E27FC236}">
                    <a16:creationId xmlns:a16="http://schemas.microsoft.com/office/drawing/2014/main" id="{8F615E66-7E99-499A-86C7-3902033987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90D2DC78-1493-472E-803D-2E808BE50A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8696E31C-6EDF-4EFE-99F0-0A6127676B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1" name="Group 860">
                <a:extLst>
                  <a:ext uri="{FF2B5EF4-FFF2-40B4-BE49-F238E27FC236}">
                    <a16:creationId xmlns:a16="http://schemas.microsoft.com/office/drawing/2014/main" id="{6A298A30-41F0-4004-A744-C80DFF16503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F45113ED-1174-4CF6-8492-CCB444EA9B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15713CF-6971-4430-B77C-FB72A8C451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89387FE4-15F4-4AAA-ADB1-29B86561E2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1EADC8FC-8F2B-4760-9F16-F0EB2B8328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2" name="Rectangle 861">
                <a:extLst>
                  <a:ext uri="{FF2B5EF4-FFF2-40B4-BE49-F238E27FC236}">
                    <a16:creationId xmlns:a16="http://schemas.microsoft.com/office/drawing/2014/main" id="{C517BCA5-84FB-4300-82E1-73572767DFE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F3A7AD86-C465-485F-A39A-1C918BC42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4BE4EC95-CD58-4F36-83C7-7EE1CDD840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0772B85C-14FF-418B-935A-FC9F7A1BB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58842DE0-CCBE-4CF8-BDB0-0A0D7C59BE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53A551B2-BA64-4C22-8AE6-065EB474DA5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B194FC24-EE9A-47E8-9D5D-1CA0C7C4B9D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E0B9A6D6-D979-49F2-8093-B343A1B1A6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0E3760F3-27D1-4834-BD92-1DC05A6AE0A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1" name="TextBox 870">
                    <a:extLst>
                      <a:ext uri="{FF2B5EF4-FFF2-40B4-BE49-F238E27FC236}">
                        <a16:creationId xmlns:a16="http://schemas.microsoft.com/office/drawing/2014/main" id="{249E50B1-0C37-40B2-A595-CE9F3B66E49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2" name="Straight Arrow Connector 871">
                <a:extLst>
                  <a:ext uri="{FF2B5EF4-FFF2-40B4-BE49-F238E27FC236}">
                    <a16:creationId xmlns:a16="http://schemas.microsoft.com/office/drawing/2014/main" id="{9E8655BB-AD24-46B6-92EB-D5B620B50AF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3" name="Straight Arrow Connector 872">
                <a:extLst>
                  <a:ext uri="{FF2B5EF4-FFF2-40B4-BE49-F238E27FC236}">
                    <a16:creationId xmlns:a16="http://schemas.microsoft.com/office/drawing/2014/main" id="{90667E0B-5E4F-4E2D-89B8-11FEDB7C94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E1308D5B-BAED-4522-AA91-6CC2402D2F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0C510DC3-340E-461D-8F7F-0578DDF590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2A9EFB20-E703-441D-8AB4-EFF1795318E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27DECF6F-45BD-4609-803B-BD82E3E867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C78C76F2-DFA7-4E72-9B3B-B96C3BBCC74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09A5ECE-9CDF-4939-9B37-CE80699E404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97382A96-B0AC-41FD-A797-C3708BFE89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1" name="Group 880">
                <a:extLst>
                  <a:ext uri="{FF2B5EF4-FFF2-40B4-BE49-F238E27FC236}">
                    <a16:creationId xmlns:a16="http://schemas.microsoft.com/office/drawing/2014/main" id="{C424FE26-64B8-4403-942E-3F6F0EBA965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82B4BF2C-478E-42CC-B4E1-76240DFA9E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C6F3C6D8-ED02-4F14-B23D-6017975C39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014B7F22-CF86-4E7E-9BDF-B1937E84B4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42F302DB-9AFE-4384-A485-91AE15292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2" name="Rectangle 881">
                <a:extLst>
                  <a:ext uri="{FF2B5EF4-FFF2-40B4-BE49-F238E27FC236}">
                    <a16:creationId xmlns:a16="http://schemas.microsoft.com/office/drawing/2014/main" id="{1DDEEB17-266F-4405-8920-CAFE66DA2E5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3" name="Straight Connector 882">
                <a:extLst>
                  <a:ext uri="{FF2B5EF4-FFF2-40B4-BE49-F238E27FC236}">
                    <a16:creationId xmlns:a16="http://schemas.microsoft.com/office/drawing/2014/main" id="{F1280BA2-3780-43A4-83B3-D3BD011365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4" name="Straight Connector 883">
                <a:extLst>
                  <a:ext uri="{FF2B5EF4-FFF2-40B4-BE49-F238E27FC236}">
                    <a16:creationId xmlns:a16="http://schemas.microsoft.com/office/drawing/2014/main" id="{4EE00974-C095-483C-B177-B4FE84B5AE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5" name="Group 884">
                <a:extLst>
                  <a:ext uri="{FF2B5EF4-FFF2-40B4-BE49-F238E27FC236}">
                    <a16:creationId xmlns:a16="http://schemas.microsoft.com/office/drawing/2014/main" id="{257922AC-2557-41F1-823F-325CE09D3B3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3DC90AA0-EB11-4531-AEC3-6EAB849D79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BDA4013E-522B-4DC4-A32E-358206976E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7A21B39B-39F4-49BC-ADDF-8FE1CAD931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8BFF8A6C-847D-4E63-B0B8-56ED235037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6" name="Rectangle 885">
                <a:extLst>
                  <a:ext uri="{FF2B5EF4-FFF2-40B4-BE49-F238E27FC236}">
                    <a16:creationId xmlns:a16="http://schemas.microsoft.com/office/drawing/2014/main" id="{FA84729E-DF25-49DD-9BAD-23103F5FD9F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7" name="Straight Connector 886">
                <a:extLst>
                  <a:ext uri="{FF2B5EF4-FFF2-40B4-BE49-F238E27FC236}">
                    <a16:creationId xmlns:a16="http://schemas.microsoft.com/office/drawing/2014/main" id="{4323D896-5B47-4F3A-88D1-4042C4DD7D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D97B4513-E92A-4B04-9C83-602A1A9BDF0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3B854681-12B5-49D8-90A8-A7F56885A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0" name="Group 889">
                <a:extLst>
                  <a:ext uri="{FF2B5EF4-FFF2-40B4-BE49-F238E27FC236}">
                    <a16:creationId xmlns:a16="http://schemas.microsoft.com/office/drawing/2014/main" id="{885566F7-A941-4120-B4B5-10AD8EF31D0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2CE8D37A-3BCD-4A63-B1C5-4D2BE56DB2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D0061A5A-0E2E-492D-B3A8-6D0857151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9E51811B-AB78-417F-A972-46808F320A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01834BF3-FDFA-4AB3-94C7-E2E563F44D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9D20B3B4-AE06-414C-9DCE-8B1B284146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4C365DF8-8DB4-42AB-9099-1182426E25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3E5D67EC-93C9-4385-B495-928BF52E21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1" name="Group 890">
                <a:extLst>
                  <a:ext uri="{FF2B5EF4-FFF2-40B4-BE49-F238E27FC236}">
                    <a16:creationId xmlns:a16="http://schemas.microsoft.com/office/drawing/2014/main" id="{12BF4572-F2C2-4E57-9803-8E564CE9524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E5CDA307-7038-411F-A52D-AC2BF1314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96B1CB84-DE5E-4766-9CA9-CAE6CDC60D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55B52048-90C3-4D3E-ACE4-6DF97F37A9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D1CE2466-CE6C-458E-A469-B4B0F9AA38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F9767A8-1BF5-46C5-82E1-75D12232F4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99755EC9-64E7-48FF-9A6C-0F2EF4C0D7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EE999705-BD57-420B-AF2D-9F8CA13023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8B418101-4232-4C6C-B77E-41D74302D7E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F02B745C-D62A-43C1-B7FD-E98D568953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4730855E-0245-4803-8A57-339CFB3E51D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6FB40AD0-C217-471C-8950-57CDA2AFBAB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F559951E-40D7-4545-B356-D23388ACF44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88D6C2A-3990-4CAB-BF55-20339BA5076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0C3A667D-EC37-4F0E-AE5A-4B52A2B0902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9" name="Straight Arrow Connector 898">
                <a:extLst>
                  <a:ext uri="{FF2B5EF4-FFF2-40B4-BE49-F238E27FC236}">
                    <a16:creationId xmlns:a16="http://schemas.microsoft.com/office/drawing/2014/main" id="{81148F22-15AC-412C-8EFE-FFD281B958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0" name="Straight Arrow Connector 899">
                <a:extLst>
                  <a:ext uri="{FF2B5EF4-FFF2-40B4-BE49-F238E27FC236}">
                    <a16:creationId xmlns:a16="http://schemas.microsoft.com/office/drawing/2014/main" id="{E437A302-C533-4288-A391-8448ED15DA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6F24D898-5D73-475B-953A-BA154CD7CC0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4" name="Group 843">
              <a:extLst>
                <a:ext uri="{FF2B5EF4-FFF2-40B4-BE49-F238E27FC236}">
                  <a16:creationId xmlns:a16="http://schemas.microsoft.com/office/drawing/2014/main" id="{CA98B602-C0CF-49E2-B483-7DA859FD41A9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45" name="Straight Connector 844">
                <a:extLst>
                  <a:ext uri="{FF2B5EF4-FFF2-40B4-BE49-F238E27FC236}">
                    <a16:creationId xmlns:a16="http://schemas.microsoft.com/office/drawing/2014/main" id="{C24EBBB4-D48E-4ACC-9185-A9AAA2B3E7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5C784732-652D-4667-B19E-1BD4B864CB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31337AD4-DF6F-45AE-9B1C-9F40950F8D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4796E027-9943-4FE5-912D-4D06547820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2E8ED071-2804-4F17-B9D2-401933004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35EC55BE-753E-4840-8382-2CBEAE7C65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C6354F6F-B3FC-4EB2-BE30-842AA58CC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DD0BE5B8-BD18-4B9F-ADDD-4939A6C08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57777045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9F09EF3F-BACC-4E6B-B7C7-86F934E1AECA}"/>
                  </a:ext>
                </a:extLst>
              </p:cNvPr>
              <p:cNvSpPr txBox="1"/>
              <p:nvPr/>
            </p:nvSpPr>
            <p:spPr>
              <a:xfrm>
                <a:off x="2739200" y="18251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9F09EF3F-BACC-4E6B-B7C7-86F934E1A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9200" y="18251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48494A95-6AD9-43EC-AD82-A224A3EC7850}"/>
                  </a:ext>
                </a:extLst>
              </p:cNvPr>
              <p:cNvSpPr txBox="1"/>
              <p:nvPr/>
            </p:nvSpPr>
            <p:spPr>
              <a:xfrm>
                <a:off x="2733755" y="33815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48494A95-6AD9-43EC-AD82-A224A3EC78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3755" y="33815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t="-3846" r="-29167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5" name="Straight Arrow Connector 174">
            <a:extLst>
              <a:ext uri="{FF2B5EF4-FFF2-40B4-BE49-F238E27FC236}">
                <a16:creationId xmlns:a16="http://schemas.microsoft.com/office/drawing/2014/main" id="{2DB3795D-6D5A-40DB-8603-1CDAE5F5799F}"/>
              </a:ext>
            </a:extLst>
          </p:cNvPr>
          <p:cNvCxnSpPr>
            <a:cxnSpLocks/>
          </p:cNvCxnSpPr>
          <p:nvPr/>
        </p:nvCxnSpPr>
        <p:spPr bwMode="auto">
          <a:xfrm>
            <a:off x="3044190" y="21613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6" name="Straight Arrow Connector 175">
            <a:extLst>
              <a:ext uri="{FF2B5EF4-FFF2-40B4-BE49-F238E27FC236}">
                <a16:creationId xmlns:a16="http://schemas.microsoft.com/office/drawing/2014/main" id="{B04B32F3-470D-40BF-92B8-8C08488FB584}"/>
              </a:ext>
            </a:extLst>
          </p:cNvPr>
          <p:cNvCxnSpPr>
            <a:cxnSpLocks/>
          </p:cNvCxnSpPr>
          <p:nvPr/>
        </p:nvCxnSpPr>
        <p:spPr bwMode="auto">
          <a:xfrm>
            <a:off x="3114040" y="32319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C5F20E44-1E48-42EC-BF01-917854CB2008}"/>
                  </a:ext>
                </a:extLst>
              </p:cNvPr>
              <p:cNvSpPr txBox="1"/>
              <p:nvPr/>
            </p:nvSpPr>
            <p:spPr>
              <a:xfrm>
                <a:off x="3087374" y="29869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C5F20E44-1E48-42EC-BF01-917854CB20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7374" y="29869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087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C37F6597-9D2D-446C-911D-4823EE9DD228}"/>
                  </a:ext>
                </a:extLst>
              </p:cNvPr>
              <p:cNvSpPr txBox="1"/>
              <p:nvPr/>
            </p:nvSpPr>
            <p:spPr>
              <a:xfrm>
                <a:off x="2702136" y="21539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C37F6597-9D2D-446C-911D-4823EE9DD2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2136" y="21539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880CB0EE-C716-4D68-A568-E799B04A8847}"/>
                  </a:ext>
                </a:extLst>
              </p:cNvPr>
              <p:cNvSpPr txBox="1"/>
              <p:nvPr/>
            </p:nvSpPr>
            <p:spPr>
              <a:xfrm>
                <a:off x="2719616" y="30141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880CB0EE-C716-4D68-A568-E799B04A88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9616" y="30141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52DD67CE-F087-4CD4-AD54-2BC48189FEC6}"/>
                  </a:ext>
                </a:extLst>
              </p:cNvPr>
              <p:cNvSpPr txBox="1"/>
              <p:nvPr/>
            </p:nvSpPr>
            <p:spPr>
              <a:xfrm>
                <a:off x="3098800" y="21895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52DD67CE-F087-4CD4-AD54-2BC48189FE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8800" y="21895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E942A64A-6535-4B21-9AEF-222E837E252E}"/>
                  </a:ext>
                </a:extLst>
              </p:cNvPr>
              <p:cNvSpPr txBox="1"/>
              <p:nvPr/>
            </p:nvSpPr>
            <p:spPr>
              <a:xfrm>
                <a:off x="6251205" y="18441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E942A64A-6535-4B21-9AEF-222E837E25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1205" y="18441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000" r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2AAD25A-5585-40D0-B4CD-191BD057F960}"/>
                  </a:ext>
                </a:extLst>
              </p:cNvPr>
              <p:cNvSpPr txBox="1"/>
              <p:nvPr/>
            </p:nvSpPr>
            <p:spPr>
              <a:xfrm>
                <a:off x="6248476" y="33385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2AAD25A-5585-40D0-B4CD-191BD057F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476" y="33385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t="-3846" r="-20000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86772A59-9F05-4FC9-900F-186E765729EF}"/>
              </a:ext>
            </a:extLst>
          </p:cNvPr>
          <p:cNvCxnSpPr>
            <a:cxnSpLocks/>
          </p:cNvCxnSpPr>
          <p:nvPr/>
        </p:nvCxnSpPr>
        <p:spPr bwMode="auto">
          <a:xfrm flipH="1">
            <a:off x="5825495" y="21575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4" name="Straight Arrow Connector 183">
            <a:extLst>
              <a:ext uri="{FF2B5EF4-FFF2-40B4-BE49-F238E27FC236}">
                <a16:creationId xmlns:a16="http://schemas.microsoft.com/office/drawing/2014/main" id="{6553C7F8-F208-46AB-87DD-B52A45AC6873}"/>
              </a:ext>
            </a:extLst>
          </p:cNvPr>
          <p:cNvCxnSpPr>
            <a:cxnSpLocks/>
          </p:cNvCxnSpPr>
          <p:nvPr/>
        </p:nvCxnSpPr>
        <p:spPr bwMode="auto">
          <a:xfrm flipH="1">
            <a:off x="5794650" y="32167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05610A6-02D5-48C6-899F-86F337723B9D}"/>
                  </a:ext>
                </a:extLst>
              </p:cNvPr>
              <p:cNvSpPr txBox="1"/>
              <p:nvPr/>
            </p:nvSpPr>
            <p:spPr>
              <a:xfrm>
                <a:off x="5860345" y="22263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05610A6-02D5-48C6-899F-86F337723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0345" y="22263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BEF56D79-FFA9-4CE5-BF8A-6EB5B1858381}"/>
                  </a:ext>
                </a:extLst>
              </p:cNvPr>
              <p:cNvSpPr txBox="1"/>
              <p:nvPr/>
            </p:nvSpPr>
            <p:spPr>
              <a:xfrm>
                <a:off x="5858535" y="29831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BEF56D79-FFA9-4CE5-BF8A-6EB5B1858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535" y="29831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F3F701C0-B9E5-4886-975A-0B98ACAD9C7A}"/>
                  </a:ext>
                </a:extLst>
              </p:cNvPr>
              <p:cNvSpPr txBox="1"/>
              <p:nvPr/>
            </p:nvSpPr>
            <p:spPr>
              <a:xfrm>
                <a:off x="6248607" y="21578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F3F701C0-B9E5-4886-975A-0B98ACAD9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607" y="21578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r="-2273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2F1EB673-808E-4AA3-BFE8-C579DC9ECA14}"/>
                  </a:ext>
                </a:extLst>
              </p:cNvPr>
              <p:cNvSpPr txBox="1"/>
              <p:nvPr/>
            </p:nvSpPr>
            <p:spPr>
              <a:xfrm>
                <a:off x="6196222" y="29863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2F1EB673-808E-4AA3-BFE8-C579DC9ECA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6222" y="29863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41BB24FC-50AE-48D4-9741-00E31605AB43}"/>
                  </a:ext>
                </a:extLst>
              </p:cNvPr>
              <p:cNvSpPr txBox="1"/>
              <p:nvPr/>
            </p:nvSpPr>
            <p:spPr>
              <a:xfrm>
                <a:off x="4313195" y="17733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41BB24FC-50AE-48D4-9741-00E31605AB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3195" y="17733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8D0F0E2A-7C7E-41C4-8B4A-36574AEB9A61}"/>
                  </a:ext>
                </a:extLst>
              </p:cNvPr>
              <p:cNvSpPr txBox="1"/>
              <p:nvPr/>
            </p:nvSpPr>
            <p:spPr>
              <a:xfrm>
                <a:off x="3439355" y="18911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8D0F0E2A-7C7E-41C4-8B4A-36574AEB9A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355" y="18911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D8636368-BFB2-4D0E-9239-E898E9C1B8D0}"/>
                  </a:ext>
                </a:extLst>
              </p:cNvPr>
              <p:cNvSpPr txBox="1"/>
              <p:nvPr/>
            </p:nvSpPr>
            <p:spPr>
              <a:xfrm>
                <a:off x="5395155" y="18530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D8636368-BFB2-4D0E-9239-E898E9C1B8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5155" y="18530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3846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B0506020-F8A6-46D5-B070-13E6D5C1933F}"/>
              </a:ext>
            </a:extLst>
          </p:cNvPr>
          <p:cNvCxnSpPr>
            <a:cxnSpLocks/>
          </p:cNvCxnSpPr>
          <p:nvPr/>
        </p:nvCxnSpPr>
        <p:spPr bwMode="auto">
          <a:xfrm>
            <a:off x="3854450" y="19708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AA86148D-9B1A-45A9-941F-D1DBC6A9CF78}"/>
                  </a:ext>
                </a:extLst>
              </p:cNvPr>
              <p:cNvSpPr txBox="1"/>
              <p:nvPr/>
            </p:nvSpPr>
            <p:spPr>
              <a:xfrm>
                <a:off x="3826705" y="17133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AA86148D-9B1A-45A9-941F-D1DBC6A9CF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05" y="17133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1BA58D5-C5A6-479B-B981-C1041928FA50}"/>
                  </a:ext>
                </a:extLst>
              </p:cNvPr>
              <p:cNvSpPr txBox="1"/>
              <p:nvPr/>
            </p:nvSpPr>
            <p:spPr>
              <a:xfrm>
                <a:off x="4404555" y="23038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1BA58D5-C5A6-479B-B981-C1041928F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555" y="23038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944" r="-6944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5" name="Straight Arrow Connector 194">
            <a:extLst>
              <a:ext uri="{FF2B5EF4-FFF2-40B4-BE49-F238E27FC236}">
                <a16:creationId xmlns:a16="http://schemas.microsoft.com/office/drawing/2014/main" id="{FED3D891-F72A-42C0-A93F-0665660EF5A7}"/>
              </a:ext>
            </a:extLst>
          </p:cNvPr>
          <p:cNvCxnSpPr>
            <a:cxnSpLocks/>
          </p:cNvCxnSpPr>
          <p:nvPr/>
        </p:nvCxnSpPr>
        <p:spPr bwMode="auto">
          <a:xfrm>
            <a:off x="4451350" y="22565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6" name="Straight Arrow Connector 195">
            <a:extLst>
              <a:ext uri="{FF2B5EF4-FFF2-40B4-BE49-F238E27FC236}">
                <a16:creationId xmlns:a16="http://schemas.microsoft.com/office/drawing/2014/main" id="{147659BD-517E-4F88-876F-2724D71CEA20}"/>
              </a:ext>
            </a:extLst>
          </p:cNvPr>
          <p:cNvCxnSpPr>
            <a:cxnSpLocks/>
          </p:cNvCxnSpPr>
          <p:nvPr/>
        </p:nvCxnSpPr>
        <p:spPr bwMode="auto">
          <a:xfrm flipH="1">
            <a:off x="5010150" y="19517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23D8722B-88CE-4CD1-8E25-14B0329EE6DF}"/>
                  </a:ext>
                </a:extLst>
              </p:cNvPr>
              <p:cNvSpPr txBox="1"/>
              <p:nvPr/>
            </p:nvSpPr>
            <p:spPr>
              <a:xfrm>
                <a:off x="4982405" y="16942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23D8722B-88CE-4CD1-8E25-14B0329EE6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2405" y="16942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951BF56-2F51-4971-8FCD-34F7346723EC}"/>
                  </a:ext>
                </a:extLst>
              </p:cNvPr>
              <p:cNvSpPr txBox="1"/>
              <p:nvPr/>
            </p:nvSpPr>
            <p:spPr>
              <a:xfrm>
                <a:off x="3819197" y="22086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951BF56-2F51-4971-8FCD-34F7346723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9197" y="22086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C50A85E2-4132-4F40-8C9E-259DEE88FBD2}"/>
                  </a:ext>
                </a:extLst>
              </p:cNvPr>
              <p:cNvSpPr txBox="1"/>
              <p:nvPr/>
            </p:nvSpPr>
            <p:spPr>
              <a:xfrm>
                <a:off x="4981247" y="21959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C50A85E2-4132-4F40-8C9E-259DEE88FB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1247" y="21959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7D8171EA-C95C-41EB-AC17-13B90A9623CC}"/>
                  </a:ext>
                </a:extLst>
              </p:cNvPr>
              <p:cNvSpPr txBox="1"/>
              <p:nvPr/>
            </p:nvSpPr>
            <p:spPr>
              <a:xfrm>
                <a:off x="3647746" y="15164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7D8171EA-C95C-41EB-AC17-13B90A9623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7746" y="15164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AF42CC1F-AD2A-484A-989A-E26705439E43}"/>
                  </a:ext>
                </a:extLst>
              </p:cNvPr>
              <p:cNvSpPr txBox="1"/>
              <p:nvPr/>
            </p:nvSpPr>
            <p:spPr>
              <a:xfrm>
                <a:off x="2161350" y="21426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AF42CC1F-AD2A-484A-989A-E26705439E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1350" y="21426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8FAA7710-E79E-4CAE-AE8A-FB41633E5497}"/>
                  </a:ext>
                </a:extLst>
              </p:cNvPr>
              <p:cNvSpPr txBox="1"/>
              <p:nvPr/>
            </p:nvSpPr>
            <p:spPr>
              <a:xfrm>
                <a:off x="2174050" y="30506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8FAA7710-E79E-4CAE-AE8A-FB41633E54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4050" y="30506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84E001F8-A403-4DFB-8B4F-90FD5F94F1EC}"/>
                  </a:ext>
                </a:extLst>
              </p:cNvPr>
              <p:cNvSpPr txBox="1"/>
              <p:nvPr/>
            </p:nvSpPr>
            <p:spPr>
              <a:xfrm>
                <a:off x="6822250" y="21362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84E001F8-A403-4DFB-8B4F-90FD5F94F1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2250" y="21362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B77BC89-36DF-4854-96FE-FCC28F8F1A86}"/>
                  </a:ext>
                </a:extLst>
              </p:cNvPr>
              <p:cNvSpPr txBox="1"/>
              <p:nvPr/>
            </p:nvSpPr>
            <p:spPr>
              <a:xfrm>
                <a:off x="6815900" y="30633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B77BC89-36DF-4854-96FE-FCC28F8F1A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5900" y="30633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BD816D0-C506-4EF0-B52C-A98E33D6CBC6}"/>
              </a:ext>
            </a:extLst>
          </p:cNvPr>
          <p:cNvCxnSpPr>
            <a:cxnSpLocks/>
          </p:cNvCxnSpPr>
          <p:nvPr/>
        </p:nvCxnSpPr>
        <p:spPr bwMode="auto">
          <a:xfrm>
            <a:off x="1723390" y="20787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4D0AD5BF-C9D6-4323-BB27-2D6273E7D2D4}"/>
              </a:ext>
            </a:extLst>
          </p:cNvPr>
          <p:cNvCxnSpPr>
            <a:cxnSpLocks/>
          </p:cNvCxnSpPr>
          <p:nvPr/>
        </p:nvCxnSpPr>
        <p:spPr bwMode="auto">
          <a:xfrm>
            <a:off x="1691640" y="32827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41FDB9AE-52EE-4AF0-BA9A-213C9DD8AA74}"/>
                  </a:ext>
                </a:extLst>
              </p:cNvPr>
              <p:cNvSpPr txBox="1"/>
              <p:nvPr/>
            </p:nvSpPr>
            <p:spPr>
              <a:xfrm>
                <a:off x="1696724" y="30441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41FDB9AE-52EE-4AF0-BA9A-213C9DD8AA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724" y="30441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8BB0DB60-9229-4B2F-A162-21BBC64BB58D}"/>
                  </a:ext>
                </a:extLst>
              </p:cNvPr>
              <p:cNvSpPr txBox="1"/>
              <p:nvPr/>
            </p:nvSpPr>
            <p:spPr>
              <a:xfrm>
                <a:off x="2127461" y="18142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8BB0DB60-9229-4B2F-A162-21BBC64BB5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7461" y="18142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F8A86378-CF79-49D5-BDE0-C2292A79DB93}"/>
                  </a:ext>
                </a:extLst>
              </p:cNvPr>
              <p:cNvSpPr txBox="1"/>
              <p:nvPr/>
            </p:nvSpPr>
            <p:spPr>
              <a:xfrm>
                <a:off x="2148116" y="28935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F8A86378-CF79-49D5-BDE0-C2292A79DB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8116" y="28935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256E8358-1388-424C-9F90-892D71AC71B5}"/>
                  </a:ext>
                </a:extLst>
              </p:cNvPr>
              <p:cNvSpPr txBox="1"/>
              <p:nvPr/>
            </p:nvSpPr>
            <p:spPr>
              <a:xfrm>
                <a:off x="1724855" y="18847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256E8358-1388-424C-9F90-892D71AC71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4855" y="18847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3" name="Straight Arrow Connector 212">
            <a:extLst>
              <a:ext uri="{FF2B5EF4-FFF2-40B4-BE49-F238E27FC236}">
                <a16:creationId xmlns:a16="http://schemas.microsoft.com/office/drawing/2014/main" id="{BE552D08-F7F6-4ED8-A9C2-8DC7F609DEA3}"/>
              </a:ext>
            </a:extLst>
          </p:cNvPr>
          <p:cNvCxnSpPr>
            <a:cxnSpLocks/>
          </p:cNvCxnSpPr>
          <p:nvPr/>
        </p:nvCxnSpPr>
        <p:spPr bwMode="auto">
          <a:xfrm flipH="1">
            <a:off x="7014527" y="20740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14" name="Straight Arrow Connector 213">
            <a:extLst>
              <a:ext uri="{FF2B5EF4-FFF2-40B4-BE49-F238E27FC236}">
                <a16:creationId xmlns:a16="http://schemas.microsoft.com/office/drawing/2014/main" id="{2FD8095C-8914-4103-AFFD-C85C986A8D28}"/>
              </a:ext>
            </a:extLst>
          </p:cNvPr>
          <p:cNvCxnSpPr>
            <a:cxnSpLocks/>
          </p:cNvCxnSpPr>
          <p:nvPr/>
        </p:nvCxnSpPr>
        <p:spPr bwMode="auto">
          <a:xfrm flipH="1">
            <a:off x="6999446" y="32850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E8D577C9-1F17-41CB-B094-63E273E1C54D}"/>
                  </a:ext>
                </a:extLst>
              </p:cNvPr>
              <p:cNvSpPr txBox="1"/>
              <p:nvPr/>
            </p:nvSpPr>
            <p:spPr>
              <a:xfrm>
                <a:off x="7290280" y="30750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E8D577C9-1F17-41CB-B094-63E273E1C5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0280" y="30750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F7691B0-8DD1-4622-A011-9F461C0FE626}"/>
                  </a:ext>
                </a:extLst>
              </p:cNvPr>
              <p:cNvSpPr txBox="1"/>
              <p:nvPr/>
            </p:nvSpPr>
            <p:spPr>
              <a:xfrm>
                <a:off x="6801855" y="18166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F7691B0-8DD1-4622-A011-9F461C0FE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855" y="18166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30B6B390-C1A6-4A85-9EF3-519E3E75515F}"/>
                  </a:ext>
                </a:extLst>
              </p:cNvPr>
              <p:cNvSpPr txBox="1"/>
              <p:nvPr/>
            </p:nvSpPr>
            <p:spPr>
              <a:xfrm>
                <a:off x="6808222" y="28768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30B6B390-C1A6-4A85-9EF3-519E3E7551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8222" y="28768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00EB06DD-3B57-46C9-B92B-F793D5076271}"/>
                  </a:ext>
                </a:extLst>
              </p:cNvPr>
              <p:cNvSpPr txBox="1"/>
              <p:nvPr/>
            </p:nvSpPr>
            <p:spPr>
              <a:xfrm>
                <a:off x="7318411" y="18752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00EB06DD-3B57-46C9-B92B-F793D5076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8411" y="18752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2727" r="-9091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lv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</a:t>
            </a:r>
            <a:r>
              <a:rPr lang="en-US" sz="1600" dirty="0">
                <a:solidFill>
                  <a:srgbClr val="000000"/>
                </a:solidFill>
                <a:latin typeface="Times" charset="0"/>
              </a:rPr>
              <a:t>: Consider winding turns ratio.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2E4636D1-CA2D-4CA2-B082-DF12A2225DDB}"/>
                  </a:ext>
                </a:extLst>
              </p:cNvPr>
              <p:cNvSpPr/>
              <p:nvPr/>
            </p:nvSpPr>
            <p:spPr>
              <a:xfrm>
                <a:off x="746087" y="3816728"/>
                <a:ext cx="1526187" cy="88306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2E4636D1-CA2D-4CA2-B082-DF12A2225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087" y="3816728"/>
                <a:ext cx="1526187" cy="883062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Left Brace 71">
            <a:extLst>
              <a:ext uri="{FF2B5EF4-FFF2-40B4-BE49-F238E27FC236}">
                <a16:creationId xmlns:a16="http://schemas.microsoft.com/office/drawing/2014/main" id="{C6DDAC14-5AFC-475F-83AA-336C9CD7D935}"/>
              </a:ext>
            </a:extLst>
          </p:cNvPr>
          <p:cNvSpPr/>
          <p:nvPr/>
        </p:nvSpPr>
        <p:spPr bwMode="auto">
          <a:xfrm>
            <a:off x="671195" y="3872341"/>
            <a:ext cx="104775" cy="771836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4" name="Arrow: Down 73">
            <a:extLst>
              <a:ext uri="{FF2B5EF4-FFF2-40B4-BE49-F238E27FC236}">
                <a16:creationId xmlns:a16="http://schemas.microsoft.com/office/drawing/2014/main" id="{74B38631-C262-423A-BDFE-51291CB7138E}"/>
              </a:ext>
            </a:extLst>
          </p:cNvPr>
          <p:cNvSpPr/>
          <p:nvPr/>
        </p:nvSpPr>
        <p:spPr bwMode="auto">
          <a:xfrm rot="16200000">
            <a:off x="2312991" y="416300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126ED75-A356-4226-8705-C638964B1936}"/>
                  </a:ext>
                </a:extLst>
              </p:cNvPr>
              <p:cNvSpPr txBox="1"/>
              <p:nvPr/>
            </p:nvSpPr>
            <p:spPr>
              <a:xfrm>
                <a:off x="2711863" y="3879438"/>
                <a:ext cx="2359044" cy="75764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2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𝑚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𝑚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d>
                                      <m:d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d>
                                      <m:d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126ED75-A356-4226-8705-C638964B19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1863" y="3879438"/>
                <a:ext cx="2359044" cy="757643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35E5A7B-CAD1-4B58-8BB1-527CEE784784}"/>
                  </a:ext>
                </a:extLst>
              </p:cNvPr>
              <p:cNvSpPr/>
              <p:nvPr/>
            </p:nvSpPr>
            <p:spPr>
              <a:xfrm>
                <a:off x="686397" y="5027827"/>
                <a:ext cx="1822615" cy="48769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35E5A7B-CAD1-4B58-8BB1-527CEE7847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397" y="5027827"/>
                <a:ext cx="1822615" cy="487698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Left Brace 89">
            <a:extLst>
              <a:ext uri="{FF2B5EF4-FFF2-40B4-BE49-F238E27FC236}">
                <a16:creationId xmlns:a16="http://schemas.microsoft.com/office/drawing/2014/main" id="{A737F143-1B35-4A3F-85F9-C78B046F1742}"/>
              </a:ext>
            </a:extLst>
          </p:cNvPr>
          <p:cNvSpPr/>
          <p:nvPr/>
        </p:nvSpPr>
        <p:spPr bwMode="auto">
          <a:xfrm>
            <a:off x="652780" y="5087847"/>
            <a:ext cx="104775" cy="38289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91" name="Arrow: Down 90">
            <a:extLst>
              <a:ext uri="{FF2B5EF4-FFF2-40B4-BE49-F238E27FC236}">
                <a16:creationId xmlns:a16="http://schemas.microsoft.com/office/drawing/2014/main" id="{B6CED3F7-8AFD-4F89-95F0-67298C2B9036}"/>
              </a:ext>
            </a:extLst>
          </p:cNvPr>
          <p:cNvSpPr/>
          <p:nvPr/>
        </p:nvSpPr>
        <p:spPr bwMode="auto">
          <a:xfrm rot="16200000">
            <a:off x="2452693" y="517642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137A5F7-597B-4E6E-8179-F48A399A7D7C}"/>
                  </a:ext>
                </a:extLst>
              </p:cNvPr>
              <p:cNvSpPr/>
              <p:nvPr/>
            </p:nvSpPr>
            <p:spPr>
              <a:xfrm>
                <a:off x="2671495" y="4862269"/>
                <a:ext cx="3611886" cy="81881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(1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137A5F7-597B-4E6E-8179-F48A399A7D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495" y="4862269"/>
                <a:ext cx="3611886" cy="818814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Arrow: Down 91">
            <a:extLst>
              <a:ext uri="{FF2B5EF4-FFF2-40B4-BE49-F238E27FC236}">
                <a16:creationId xmlns:a16="http://schemas.microsoft.com/office/drawing/2014/main" id="{53ED1C19-3FB6-42DC-A621-BBE7E3C14AFC}"/>
              </a:ext>
            </a:extLst>
          </p:cNvPr>
          <p:cNvSpPr/>
          <p:nvPr/>
        </p:nvSpPr>
        <p:spPr bwMode="auto">
          <a:xfrm rot="16200000">
            <a:off x="5142554" y="416300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B6A0854-871A-41A8-9ED5-F7C3592890C2}"/>
                  </a:ext>
                </a:extLst>
              </p:cNvPr>
              <p:cNvSpPr/>
              <p:nvPr/>
            </p:nvSpPr>
            <p:spPr>
              <a:xfrm>
                <a:off x="5338495" y="3847442"/>
                <a:ext cx="3735125" cy="8216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B6A0854-871A-41A8-9ED5-F7C3592890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8495" y="3847442"/>
                <a:ext cx="3735125" cy="821635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Arrow: Down 92">
            <a:extLst>
              <a:ext uri="{FF2B5EF4-FFF2-40B4-BE49-F238E27FC236}">
                <a16:creationId xmlns:a16="http://schemas.microsoft.com/office/drawing/2014/main" id="{FE90A992-9E3A-4FCA-984F-4530B441FB70}"/>
              </a:ext>
            </a:extLst>
          </p:cNvPr>
          <p:cNvSpPr/>
          <p:nvPr/>
        </p:nvSpPr>
        <p:spPr bwMode="auto">
          <a:xfrm rot="16200000">
            <a:off x="6199195" y="517642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E25822ED-13D7-47A8-8C1B-C74C0589D1A2}"/>
                  </a:ext>
                </a:extLst>
              </p:cNvPr>
              <p:cNvSpPr/>
              <p:nvPr/>
            </p:nvSpPr>
            <p:spPr>
              <a:xfrm>
                <a:off x="6362802" y="4862269"/>
                <a:ext cx="2316403" cy="81881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E25822ED-13D7-47A8-8C1B-C74C0589D1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2802" y="4862269"/>
                <a:ext cx="2316403" cy="818814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4BC6F7E6-8A24-4EE6-AF97-C826E1F5FEA9}"/>
              </a:ext>
            </a:extLst>
          </p:cNvPr>
          <p:cNvSpPr/>
          <p:nvPr/>
        </p:nvSpPr>
        <p:spPr bwMode="auto">
          <a:xfrm>
            <a:off x="2717800" y="1504950"/>
            <a:ext cx="3612662" cy="19939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0D2C7256-D87A-4761-BDA0-FCE5F372A286}"/>
              </a:ext>
            </a:extLst>
          </p:cNvPr>
          <p:cNvGrpSpPr/>
          <p:nvPr/>
        </p:nvGrpSpPr>
        <p:grpSpPr>
          <a:xfrm>
            <a:off x="2109087" y="1991061"/>
            <a:ext cx="4843292" cy="1491518"/>
            <a:chOff x="7290687" y="1600291"/>
            <a:chExt cx="4843292" cy="1491518"/>
          </a:xfrm>
        </p:grpSpPr>
        <p:pic>
          <p:nvPicPr>
            <p:cNvPr id="71" name="Picture 70">
              <a:extLst>
                <a:ext uri="{FF2B5EF4-FFF2-40B4-BE49-F238E27FC236}">
                  <a16:creationId xmlns:a16="http://schemas.microsoft.com/office/drawing/2014/main" id="{AEC03631-145F-412E-8454-384EB3448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id="{9C5A03B3-3FBE-43DC-B220-E4F7296FB54A}"/>
                </a:ext>
              </a:extLst>
            </p:cNvPr>
            <p:cNvPicPr>
              <a:picLocks noChangeAspect="1"/>
            </p:cNvPicPr>
            <p:nvPr/>
          </p:nvPicPr>
          <p:blipFill>
            <a:blip r:embed="rId5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B54F2939-0380-4DF8-99E3-C8B80B7F0B89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138B10F8-4AE3-4E68-A091-B3839881B49F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AFFD8CD-4256-4868-A467-A83624422F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1D7CC4F4-2C53-4F5A-9233-8B85C97C18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969B9CA2-B923-4E0A-82C7-3221B09354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58FCBF84-11AD-4391-84ED-42214EBCAB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B32A62F3-8459-43E4-AD79-CFC87E37484E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C3B3C878-F22E-48FB-9089-2AAE7E2543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7B02084C-17DB-44FF-8E19-6208C897DE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AAE3C1D2-7EDF-4CC7-8449-F124ABED0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AEAAA214-1C2C-4EED-BB9A-AA9A6DEC73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70B67075-017B-4BC2-B16E-9C391D120F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0D697ED2-327E-49FA-BF0D-1C3D98F233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DED5573C-F944-4FF5-8523-46EBED841D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F7643037-4202-4F25-B82F-39ECF9727E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653BC945-9377-4FCC-AFF5-30D69115ADB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F03CA311-A592-48B8-9763-2B3A67B6092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3FA999BA-9B18-4663-AB4C-6129BDD0190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8F410408-B025-4AD0-9DE2-C4914C8297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9EA3DB0F-9975-43D2-8E68-D73ACEE41A04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237D719D-C493-4B90-B6C8-118DD8C233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33F923CD-F867-41A6-AF67-8EE2646E35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E07E4BAB-07BD-469F-BC15-ACC8518FFD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F22C3A13-A901-46C7-85EC-31C3805980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8880B614-4FC4-4D27-9EA6-D4CB130E527C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802D9A19-838D-4AD4-9084-AA2A963B67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040706BA-038B-4AF8-A8A6-643CDB58AF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B07B1C94-F9E7-4B42-A7D6-0FB9BC2F9232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29E44EF9-BF3E-4229-9BE2-98BB955D2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15128C8B-6991-4E12-B08A-84BA7332F1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8B2A5E8A-D9CE-4F57-90B6-417C854DFC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E60503AE-1F10-4817-97D5-EFB1B4B0BD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106205D8-AF0F-451D-8F5E-CF64862F01C6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624DAF85-2BD9-42FC-8BD6-1151F7ED2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6642A80F-CEA2-412F-9BAD-FC7F5E5A8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2A9B6C85-83BA-4E22-BFC0-75AE5DCC82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A5CB7977-7293-4694-9422-30FD6F9BE6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B3AD7B2E-0596-4712-BF9D-8813CA2C1FC3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3E2FAAE4-6787-4E70-84F7-E9B8182B7C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2FD39876-0D5D-49E3-AC3F-0D4C4B1D22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E2A2D611-30BD-4AAB-BD47-F7F7C50C9C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0EF52156-B6CA-4A84-8440-54E8D028C1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566F322-5AC7-4BA7-8B0F-EA2268DE9A0B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CDE353ED-A28C-4E7E-A2C5-F323F3C7DF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EA079138-9426-4E57-8BFF-850034F71F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9751C427-E054-4195-ABBA-626185166DCB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326E44E0-C1BF-4E7B-A7CD-702C1112CC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0F554308-ACCB-4259-83BD-655A6C1AA0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D8050BF8-EB06-4425-BACF-4B9F0F659F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C46EAA5-15DA-4ECD-894A-77A53E39EB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4366C6EA-FD01-4640-B8D0-182586B06211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8B3AF42B-474B-46EC-8924-FCC6CAA3E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8F23ADBE-6AA7-46EB-964D-95BD62945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99993CD5-112C-4C2C-9F0D-57E541C95A45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B5F47D15-BA8E-434F-9B15-2F66108259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4" name="Straight Connector 123">
                  <a:extLst>
                    <a:ext uri="{FF2B5EF4-FFF2-40B4-BE49-F238E27FC236}">
                      <a16:creationId xmlns:a16="http://schemas.microsoft.com/office/drawing/2014/main" id="{E69C9CA9-D3D6-4003-A20E-337A4ADC87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5" name="Straight Connector 124">
                  <a:extLst>
                    <a:ext uri="{FF2B5EF4-FFF2-40B4-BE49-F238E27FC236}">
                      <a16:creationId xmlns:a16="http://schemas.microsoft.com/office/drawing/2014/main" id="{586326E4-C0F4-4B95-81B8-EA71997927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6" name="Straight Connector 125">
                  <a:extLst>
                    <a:ext uri="{FF2B5EF4-FFF2-40B4-BE49-F238E27FC236}">
                      <a16:creationId xmlns:a16="http://schemas.microsoft.com/office/drawing/2014/main" id="{68BF887B-C807-4884-9C14-11A04E30AE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" name="Straight Connector 126">
                  <a:extLst>
                    <a:ext uri="{FF2B5EF4-FFF2-40B4-BE49-F238E27FC236}">
                      <a16:creationId xmlns:a16="http://schemas.microsoft.com/office/drawing/2014/main" id="{AE038120-749F-438E-A3B9-DC7099CFCF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127">
                  <a:extLst>
                    <a:ext uri="{FF2B5EF4-FFF2-40B4-BE49-F238E27FC236}">
                      <a16:creationId xmlns:a16="http://schemas.microsoft.com/office/drawing/2014/main" id="{A43E72F2-42E1-40D6-8550-64166428C2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913C8478-B699-4825-9B93-1F6FBF5F9D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47D0AF1A-0D71-4038-AF85-085ACD5C9791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33FBA0C3-59E9-4321-968D-7C56CAC350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E76ED18E-9D9E-48CE-A564-D9EE8A1065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A9DBC2AA-65E1-4DDF-B529-0B998E8FA2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A3628998-F0D9-4207-BB4F-5D5C5FFF29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" name="Straight Connector 119">
                  <a:extLst>
                    <a:ext uri="{FF2B5EF4-FFF2-40B4-BE49-F238E27FC236}">
                      <a16:creationId xmlns:a16="http://schemas.microsoft.com/office/drawing/2014/main" id="{49BB28C6-7ACD-453E-8615-43CA11AE0A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4667262D-20A4-4F57-B4CD-B2F72DA31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CD0D936B-713A-4016-B531-6E5287F8C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7132523B-372A-4119-961E-C270BBCCB0C6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213C38F2-91AC-4F29-8741-DB529CD01FCF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D3E7D3FC-A373-4B94-AF88-A557B6C78785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5961138D-89B0-47E5-87A7-9F6A0BAC925A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DEB7C37-2CA9-48B9-8C45-A12ECF7381FF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2CC8996-3EA9-4C65-966F-0101D3E6726E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53C9E6B5-AD55-441C-BA8E-8B0256A4C33B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DE37AA5-6708-4414-8ECE-E035ADD0E4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17726851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044710" cy="102162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044710" cy="102162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979183" y="1487496"/>
            <a:ext cx="165100" cy="84930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40614" y="18863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5589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7" name="Rectangle 746">
            <a:extLst>
              <a:ext uri="{FF2B5EF4-FFF2-40B4-BE49-F238E27FC236}">
                <a16:creationId xmlns:a16="http://schemas.microsoft.com/office/drawing/2014/main" id="{51EB94C4-0A45-49F8-AC93-F3BA20728192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07AC6102-F1D2-48FB-8DBE-2F8E93BD07C2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9" name="Straight Connector 748">
              <a:extLst>
                <a:ext uri="{FF2B5EF4-FFF2-40B4-BE49-F238E27FC236}">
                  <a16:creationId xmlns:a16="http://schemas.microsoft.com/office/drawing/2014/main" id="{6FB48B41-3FE4-4553-9358-56BA064E5B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0" name="Oval 749">
              <a:extLst>
                <a:ext uri="{FF2B5EF4-FFF2-40B4-BE49-F238E27FC236}">
                  <a16:creationId xmlns:a16="http://schemas.microsoft.com/office/drawing/2014/main" id="{B8CFC3B1-B95D-4AC4-94B1-7A5BCF28919C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E569EB44-CEA9-412F-855B-DAAF46F371E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BE9C41E3-7351-469E-9F29-54977C9CB5C9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BE9C41E3-7351-469E-9F29-54977C9CB5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34BBF152-6728-402A-B6C0-8FA5ECF0DDA8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34BBF152-6728-402A-B6C0-8FA5ECF0DD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D8FE2641-D84B-4CDA-B5EF-CA27A8774690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D8FE2641-D84B-4CDA-B5EF-CA27A87746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5" name="Straight Connector 754">
              <a:extLst>
                <a:ext uri="{FF2B5EF4-FFF2-40B4-BE49-F238E27FC236}">
                  <a16:creationId xmlns:a16="http://schemas.microsoft.com/office/drawing/2014/main" id="{D86D1AD3-7F91-46EE-9182-CAE26E8ABB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DF02FA99-1198-4739-8090-8F44149F81F8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7" name="Straight Arrow Connector 756">
              <a:extLst>
                <a:ext uri="{FF2B5EF4-FFF2-40B4-BE49-F238E27FC236}">
                  <a16:creationId xmlns:a16="http://schemas.microsoft.com/office/drawing/2014/main" id="{890D3230-F322-4120-83C1-F565055D8AD2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7C6A7937-1B27-4ABC-8728-E15C6C3DD885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7C6A7937-1B27-4ABC-8728-E15C6C3DD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99AA0B61-7183-4F4B-9F78-9488599A5409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99AA0B61-7183-4F4B-9F78-9488599A54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DCFEEB33-E3A9-4657-B66A-FC6455A804D5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DCFEEB33-E3A9-4657-B66A-FC6455A804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EB499821-B847-4C67-A602-27097BB5BD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275BD995-DFBE-4DD9-B323-35CF2E0F7875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4F6852CF-4E10-4301-ABCF-E9CC7C5DE3C8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7473FA36-E1E6-425C-8ADA-A9C1EC687E3A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7473FA36-E1E6-425C-8ADA-A9C1EC687E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49C20609-2770-4CE6-B2C2-E4F823AD9D0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49C20609-2770-4CE6-B2C2-E4F823AD9D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2F59272B-B714-4D7E-916C-D46D1B06E5E5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2F59272B-B714-4D7E-916C-D46D1B06E5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144376AE-62BB-431F-89CF-67E80B0B72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D4F14785-E0A9-4397-91B5-4E02FDAD2D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Arc 768">
              <a:extLst>
                <a:ext uri="{FF2B5EF4-FFF2-40B4-BE49-F238E27FC236}">
                  <a16:creationId xmlns:a16="http://schemas.microsoft.com/office/drawing/2014/main" id="{B0685A31-EAE3-41EA-A08B-8EB9FAB2A0E1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8673E59D-EB8D-4721-A0EA-0F8F5768226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1" name="Straight Connector 770">
              <a:extLst>
                <a:ext uri="{FF2B5EF4-FFF2-40B4-BE49-F238E27FC236}">
                  <a16:creationId xmlns:a16="http://schemas.microsoft.com/office/drawing/2014/main" id="{1EBB3AD2-F76D-4F2E-A74C-AA8DCB56163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2" name="Arc 771">
              <a:extLst>
                <a:ext uri="{FF2B5EF4-FFF2-40B4-BE49-F238E27FC236}">
                  <a16:creationId xmlns:a16="http://schemas.microsoft.com/office/drawing/2014/main" id="{C471A902-A651-4B7E-917F-31CEA61C6E81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C2B74C01-D8D7-404D-8AAE-676CB3E014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3D3C8BEE-75DF-4E08-8E34-1BCCEB6F94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12FE0C65-81CE-4BD6-9975-78C790C0171D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3804221-7C8A-4B6E-8C36-9AB074246266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3804221-7C8A-4B6E-8C36-9AB0742462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8BC0C3E4-A0F5-41FC-99A9-C8F15A75D232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8BC0C3E4-A0F5-41FC-99A9-C8F15A75D2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9F6DC269-DA5B-464C-90BC-646D8EE5DE81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9F6DC269-DA5B-464C-90BC-646D8EE5DE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B5834E6-EF90-4B4A-8D5D-F5A9006CDE7A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B5834E6-EF90-4B4A-8D5D-F5A9006CDE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B99CC335-E0B6-4CDF-BFC4-615623C0DEC1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B99CC335-E0B6-4CDF-BFC4-615623C0DE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66688157-9AFB-4AC7-9D9E-E33B9B7E3415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66688157-9AFB-4AC7-9D9E-E33B9B7E34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BD0BA9B7-AD8C-47F1-8AB5-8A9989093F88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BD0BA9B7-AD8C-47F1-8AB5-8A9989093F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D09D06ED-693C-4195-B922-3027B93D9F3D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D09D06ED-693C-4195-B922-3027B93D9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4FF77D8B-A369-47C0-8772-9A147C96CCA2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4FF77D8B-A369-47C0-8772-9A147C96CC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BD95A5A0-2581-4DAB-8096-03F0CBD3F47A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BD95A5A0-2581-4DAB-8096-03F0CBD3F4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0AFB9AA6-D555-49BE-9E81-A42A8C5BFDB4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0AFB9AA6-D555-49BE-9E81-A42A8C5BFD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8C9B05A-98DE-4B96-865A-35586E5220EB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8C9B05A-98DE-4B96-865A-35586E5220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4A43CF75-FB1A-4B58-9C57-72E489A59607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4A43CF75-FB1A-4B58-9C57-72E489A596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81AE9C09-8B58-4563-A72F-D6393D8A9ECD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81AE9C09-8B58-4563-A72F-D6393D8A9E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FF408FFE-68A0-4864-9876-6E3ED1FAD58D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FF408FFE-68A0-4864-9876-6E3ED1FAD5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9FC1E06-3620-492E-9D40-7567369CBCAA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9FC1E06-3620-492E-9D40-7567369CBC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BA69C875-CD1F-4805-8BCE-A0940B53B51A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BA69C875-CD1F-4805-8BCE-A0940B53B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8542F93-029D-48D1-86BB-000DA82CCDD5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8542F93-029D-48D1-86BB-000DA82CCD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8AD3EBE1-C707-419E-ACC3-20E041D45460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8AD3EBE1-C707-419E-ACC3-20E041D454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98C0F64F-9958-47DE-8EE2-D2685860F404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98C0F64F-9958-47DE-8EE2-D2685860F4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D0F59B6-518E-481A-8AEC-D81831F20944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D0F59B6-518E-481A-8AEC-D81831F209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2CF2A18D-7E28-4785-AEFF-53174AC446F7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2CF2A18D-7E28-4785-AEFF-53174AC446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4A69FD9-3B2C-4B1B-A61A-7514A2B4A2FB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4A69FD9-3B2C-4B1B-A61A-7514A2B4A2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09EB1150-3FA0-4A51-8BF8-904F8647FE08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09EB1150-3FA0-4A51-8BF8-904F8647FE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5F6BEADC-8C7F-4914-B9F5-F7929276F771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226D46F2-158C-41F1-9169-9FA20841C7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591064FE-2E5C-4AD8-BF2D-43E2C46F8A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A9308069-1203-456A-AEC7-2E16CF41D04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4" name="Straight Connector 803">
              <a:extLst>
                <a:ext uri="{FF2B5EF4-FFF2-40B4-BE49-F238E27FC236}">
                  <a16:creationId xmlns:a16="http://schemas.microsoft.com/office/drawing/2014/main" id="{512FFBA2-D002-4A28-B7B0-A47103B117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5" name="Oval 804">
              <a:extLst>
                <a:ext uri="{FF2B5EF4-FFF2-40B4-BE49-F238E27FC236}">
                  <a16:creationId xmlns:a16="http://schemas.microsoft.com/office/drawing/2014/main" id="{8278C271-EAED-448C-B63A-8A73631D2036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BDC22F8C-7223-411C-9628-4CB21B7BC2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1BC915B-6D9A-4CED-821E-82F710E87D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13C39E1-21CC-4904-907B-B4E0616E65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C0D283A8-58E7-48FA-83F0-3DAA19BD6C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C9528C19-A4AD-424B-97FE-87C64BD6FAAD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4DB7E77C-98F0-4AFB-B40F-2CDBFA2A2F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075129BC-25CC-4373-A352-A1C69FDF91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CA72A282-BB15-4B3F-B58B-648171BCAAD4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4" name="Arc 813">
              <a:extLst>
                <a:ext uri="{FF2B5EF4-FFF2-40B4-BE49-F238E27FC236}">
                  <a16:creationId xmlns:a16="http://schemas.microsoft.com/office/drawing/2014/main" id="{11DA4B0C-C5B4-45C9-A4D6-EAF3C548468B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7355D7C1-603A-435C-BC33-E532ACB1F75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5BE0C4A2-BC43-43C0-AC7C-A231F626A1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F7596D2E-8A25-4608-9F85-117DE0E0BE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83192C99-6B04-45A5-8EFA-43E614BD2D59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83192C99-6B04-45A5-8EFA-43E614BD2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E5358E07-682F-4DB6-ACF0-0A0F51E2D853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E5358E07-682F-4DB6-ACF0-0A0F51E2D8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1DAB1EB6-E66B-4699-910E-F843D363A918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1DAB1EB6-E66B-4699-910E-F843D363A9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AF7C6477-5999-4B62-9DAB-E3B8AB0F7D45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AF7C6477-5999-4B62-9DAB-E3B8AB0F7D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BA3AF9DD-4E70-41BE-9C6F-144F068BAD80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BA3AF9DD-4E70-41BE-9C6F-144F068BAD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6751DE34-FE93-4E20-87A0-6DE46AC0AD1E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6751DE34-FE93-4E20-87A0-6DE46AC0AD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4" name="Straight Arrow Connector 823">
              <a:extLst>
                <a:ext uri="{FF2B5EF4-FFF2-40B4-BE49-F238E27FC236}">
                  <a16:creationId xmlns:a16="http://schemas.microsoft.com/office/drawing/2014/main" id="{F338BCEB-0428-476E-93E5-7ACA335997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BDAF2DAA-2F74-4126-8A2E-917DD1799E38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BDAF2DAA-2F74-4126-8A2E-917DD1799E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6" name="Straight Arrow Connector 825">
              <a:extLst>
                <a:ext uri="{FF2B5EF4-FFF2-40B4-BE49-F238E27FC236}">
                  <a16:creationId xmlns:a16="http://schemas.microsoft.com/office/drawing/2014/main" id="{74C032A4-8C1B-4897-BE48-49BD3C38CD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EC63FD1D-36C4-4964-8785-AF8E99DCF05D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EC63FD1D-36C4-4964-8785-AF8E99DCF0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8" name="Straight Arrow Connector 827">
              <a:extLst>
                <a:ext uri="{FF2B5EF4-FFF2-40B4-BE49-F238E27FC236}">
                  <a16:creationId xmlns:a16="http://schemas.microsoft.com/office/drawing/2014/main" id="{1C2B6294-15ED-4C81-800E-DE68F8D8C62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16136AA1-E2E8-4DEF-9835-BC5E247CE6D5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16136AA1-E2E8-4DEF-9835-BC5E247CE6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F1B6DACF-8DC4-42A1-9288-1FFE997C15B8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6529DC68-A28D-43FE-9831-C742347CB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5" name="Straight Connector 1024">
                <a:extLst>
                  <a:ext uri="{FF2B5EF4-FFF2-40B4-BE49-F238E27FC236}">
                    <a16:creationId xmlns:a16="http://schemas.microsoft.com/office/drawing/2014/main" id="{52116544-409F-44C9-97C1-A67DAC88BC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7645A741-8306-4C99-9BC1-EF670F6A060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86AB1390-FAAC-4C37-85D1-6A55692CBD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90C0CA5A-3788-441D-BAC1-E88E7A3EC9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011B89EB-4D59-4050-8575-996DF6665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91909A42-2A01-470D-A771-E39AD9A4E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9AB96141-4B62-472B-90D7-ABDC5F019D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0EA7E3D3-6EC6-4D49-986F-6F7EFAC4C5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F32A04DE-0191-43A1-B403-E5D1EEC227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75C2527B-3946-45E7-8E9B-0B1F5293A5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CB52C219-0193-485C-AD76-B2548B25418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BCC79A98-DBF0-48C3-8A6F-F6D789CAC57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3FBA310C-7D5A-4D0D-A876-81A461919C9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27726E5D-788E-47BC-BB04-DE9CE82EBE5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7" name="Group 1026">
                <a:extLst>
                  <a:ext uri="{FF2B5EF4-FFF2-40B4-BE49-F238E27FC236}">
                    <a16:creationId xmlns:a16="http://schemas.microsoft.com/office/drawing/2014/main" id="{C0B5A08C-8061-47D9-964A-7049B82AB95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DA2DFE79-5F76-41AA-8DFB-9D28D022A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4846D9CA-81E9-41B1-8751-D5B032C8F9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C75866E3-1784-4BB6-907B-E8C284D7D6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B80A9057-D0DF-4553-AFA6-5BBAC0E232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8" name="Rectangle 1027">
                <a:extLst>
                  <a:ext uri="{FF2B5EF4-FFF2-40B4-BE49-F238E27FC236}">
                    <a16:creationId xmlns:a16="http://schemas.microsoft.com/office/drawing/2014/main" id="{36B259C8-E111-4E16-AF26-D8306477D29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D2645B47-14FB-4690-BFA4-B6C6605A2B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17AB2045-96C5-471B-A64A-656C84D8D1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C178F9FF-1824-4080-9C55-993A51E0BA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2" name="Group 1031">
                <a:extLst>
                  <a:ext uri="{FF2B5EF4-FFF2-40B4-BE49-F238E27FC236}">
                    <a16:creationId xmlns:a16="http://schemas.microsoft.com/office/drawing/2014/main" id="{339A211C-0337-4D30-B621-9015061BAE1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4F998F2A-411F-48AE-BC75-AB0A3B2526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274CE293-6225-4127-84BD-14D434C842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73DEB925-DD91-4E32-81E3-6977C5D041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47B32DAC-E102-4814-BEFD-A5451E124F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3" name="Rectangle 1032">
                <a:extLst>
                  <a:ext uri="{FF2B5EF4-FFF2-40B4-BE49-F238E27FC236}">
                    <a16:creationId xmlns:a16="http://schemas.microsoft.com/office/drawing/2014/main" id="{C3FF34D7-7575-4B2D-B9CE-BD30C6D8E4D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E6040E61-7BE6-4884-ACF2-8991F8FC42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D316722D-37B6-406F-AAC6-C974C7F3DB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CFAAAA53-FBC4-40C6-9651-ED2B467059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C0BC1F9C-CA22-4BEC-BA3D-FDE8DAB57D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96D60E5A-93B4-4EAC-9521-2425D19E882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49B32C7D-2C53-4A47-AFAA-61BE0A491C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A80E64DD-2252-4D92-980A-20B912BF3DE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1" name="Oval 1040">
                <a:extLst>
                  <a:ext uri="{FF2B5EF4-FFF2-40B4-BE49-F238E27FC236}">
                    <a16:creationId xmlns:a16="http://schemas.microsoft.com/office/drawing/2014/main" id="{B2E16763-7460-4673-89E1-7DE20DB63A0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2" name="TextBox 1041">
                    <a:extLst>
                      <a:ext uri="{FF2B5EF4-FFF2-40B4-BE49-F238E27FC236}">
                        <a16:creationId xmlns:a16="http://schemas.microsoft.com/office/drawing/2014/main" id="{D5A1CF7B-172B-46A7-B0BE-D9573FF4682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8B4C8272-0881-4E67-A6BA-35255F7CB80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AE12658C-BC1B-4D8B-82E8-BE12CE700C3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1A315606-2791-4F9A-85F2-241A327486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30DE18FF-0F3C-4501-9BEF-84EA90CB98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91880DCE-9CDF-459B-B3DC-C3A7EE4CB2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3178CA33-4029-4D40-9D96-B09D52C2D71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B4F16B18-206F-4CFC-8F4F-085AD4E5C097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3A1CFDFC-E4A8-4B45-BA39-30E56E1E072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D64D48CC-7600-4E4E-9A4C-48F0C0304C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BC37B74F-009C-4DE3-8E59-FD04B6475C9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332E2457-E744-4643-9087-2E98C82337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A97DDD62-4EAE-4BCC-8B07-D87543A5DC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D72E4D98-BD9C-4CF1-987D-1FD59438FA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30C2B28F-A4E4-4B93-9683-85DB713C6F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AA53DFE8-A356-4BA0-9BF5-3C244BAD7AD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4100B8A9-3543-42C3-9C9B-E360272E58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2741F11C-6336-414B-94EB-4C01696212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C426A779-D26D-436B-94CC-D006DFD6DDB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2ECA8B12-EFE7-44E9-AE66-492BC5EF35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EEFA43BB-83CB-4354-B4D2-88B6FC9D8B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EA3E3523-58AF-4558-9AE1-C9EDB2AD4F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B836B1F4-4752-4B67-B57A-670357BDA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92184E34-5742-485C-A419-DFA780AE71A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33069CD8-8D3C-4410-9448-61EC9FFBCE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23E6C137-E3D0-414F-AC7A-23CA543F1FD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78C2AB77-4F53-491C-9ADA-47A87F81AE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74D2DD62-FE82-4457-8615-B7D89A6312D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4FE9825C-DBAB-4EB0-8FC8-FDE6425A1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A8ED374C-132B-4C61-BE5B-91FC9FA85E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A2607854-1F9E-4EDC-8833-E0D29557E3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8605258D-CBAF-49BF-B3FD-BBC05C6F9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F79FF350-FD21-4232-9ED8-BE6DDC8E5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528A21DE-ADF2-4B46-A0E5-E19CC9E140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DD87C076-1619-464C-BBC0-9AE09B6127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426BEACD-BB4B-40FF-9BFE-55992687F52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12148D46-6640-4ABA-B646-B95937D69D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E31DA357-A95F-431A-8C7F-B4B4DF3E9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A923D2A1-2284-4E38-9FB7-ECF380BE21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8CE23846-B595-4242-9E59-CA0F393DB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CCB464C9-858A-41EB-9F22-F733241C9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608BA658-C94D-4B05-B555-F5994ED2B5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20F88316-9FEF-4FE0-B376-DB17FEF2E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B87ACAAD-C4FE-4E3F-B9F6-3B2162A40AB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79D7F75B-DB65-4CFF-813F-A65E8C0E489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C939B761-17EF-40E2-A3F8-B3A4BF6409B9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A3D11073-BCCB-42D2-A2F1-C52D5601386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DF3470FD-F4C3-4BB9-85CF-9F9DF2B62C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E3D616B4-9405-4763-9BEB-F0C4CA6A756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9" name="TextBox 1068">
                    <a:extLst>
                      <a:ext uri="{FF2B5EF4-FFF2-40B4-BE49-F238E27FC236}">
                        <a16:creationId xmlns:a16="http://schemas.microsoft.com/office/drawing/2014/main" id="{A45FD2FB-C072-4D1F-AE3E-D87A3847B99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960EF17A-E745-4768-929C-FE0E901DA7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2CAC38F4-A548-44D7-A86A-3DC7D7032D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2" name="Straight Arrow Connector 1071">
                <a:extLst>
                  <a:ext uri="{FF2B5EF4-FFF2-40B4-BE49-F238E27FC236}">
                    <a16:creationId xmlns:a16="http://schemas.microsoft.com/office/drawing/2014/main" id="{19E85CF8-ED28-4927-9115-A80BCA2D752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374450B3-DA90-4FEA-AFF1-03ADF748F80A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D436CDDD-8D92-49FE-BFFA-B860AE89C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4" name="Straight Connector 933">
                <a:extLst>
                  <a:ext uri="{FF2B5EF4-FFF2-40B4-BE49-F238E27FC236}">
                    <a16:creationId xmlns:a16="http://schemas.microsoft.com/office/drawing/2014/main" id="{797E8D00-02CD-469D-847A-5A15BEDD98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C32884E3-9941-438E-96C0-2C991789F3F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CD803DE5-5CB2-41F9-A03C-74E5471E18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4516FE50-C4F1-4D35-A93E-5241379BE7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74142F79-F765-448F-B087-5F823884C2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FFEBA2FC-B9EE-48A4-900A-3E46C9303B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7B0AC51A-293D-4284-A42F-28D29C688C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29C737B1-DC5B-4AA6-B8D9-F022FFCDC1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99F0C32B-2A50-4806-B033-61E022389A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B7ABFD30-C59B-46E9-905E-5F77DFC801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111EDBB9-BB51-43FC-995F-FC0F364033D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9795A554-E697-455D-B95E-01C2F916469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29A0E406-6FF2-4F24-98CB-F32F7409828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436BE2D8-0B93-4A56-95FF-8CC2403ABE0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D6C90B9C-BC25-429D-B689-384E7F4A897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FB828110-76E0-4F3E-B410-361CF39CD0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BC734959-E479-47F1-A56B-5C323C2A54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E4101E16-242E-429B-962B-2144D88603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77C1D90-5BA8-494A-A81E-5179B97BC3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94796CD6-AB02-4408-8BA0-8AA927F92C2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E73B861E-DC15-40A8-B353-65851FE2EA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B59947F6-EA37-4F76-970E-71ED140FE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7348666A-286B-4165-A8F7-355B1577FF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1" name="Group 940">
                <a:extLst>
                  <a:ext uri="{FF2B5EF4-FFF2-40B4-BE49-F238E27FC236}">
                    <a16:creationId xmlns:a16="http://schemas.microsoft.com/office/drawing/2014/main" id="{F521C6F3-DFE1-4175-82F6-7F50659DB1C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2C78E8CF-377C-45DC-A191-BA7A7D4065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6C20F4A4-7586-400A-A107-13D5112D31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C91BDC5D-594B-432A-ABFF-4A3AE6AB0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8C56A951-36FD-416F-897F-BC6412936B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2" name="Rectangle 941">
                <a:extLst>
                  <a:ext uri="{FF2B5EF4-FFF2-40B4-BE49-F238E27FC236}">
                    <a16:creationId xmlns:a16="http://schemas.microsoft.com/office/drawing/2014/main" id="{1145309B-23A2-48E0-8E84-DC0176F8A66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B230E824-E094-4DA0-BE0C-711F1A0166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85AF92F1-2D97-4827-BC37-57153DEFE6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D1DD5144-C23F-44AE-A751-15AEB50013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A981BB83-00D9-488C-B491-51D734FA79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91CFF122-4C4B-4AF4-AB7C-1F053A41B5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BC452D8C-74FE-459C-81D0-5152B4C7D90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169CA1A5-4870-4346-A3AA-C0603A3F7E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14BB72E7-2413-4F37-B30A-7B05F38406E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1" name="TextBox 950">
                    <a:extLst>
                      <a:ext uri="{FF2B5EF4-FFF2-40B4-BE49-F238E27FC236}">
                        <a16:creationId xmlns:a16="http://schemas.microsoft.com/office/drawing/2014/main" id="{2C9A2E4E-A6CA-4E8D-826C-EF047B4CABB8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52D59C5F-8534-4CE6-930E-64E6B4C52AD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F92465C5-65C1-40A3-9D5F-4A29142507D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E0B4577A-18FD-412A-9B55-D8A56EA847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5" name="Straight Arrow Connector 954">
                <a:extLst>
                  <a:ext uri="{FF2B5EF4-FFF2-40B4-BE49-F238E27FC236}">
                    <a16:creationId xmlns:a16="http://schemas.microsoft.com/office/drawing/2014/main" id="{306EBFEC-2CB5-4927-BB7C-D41B2ADD76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643ACC14-A09E-4282-979C-132059238B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DD31F4B1-8857-4E1A-9AA0-416E6EC2FC8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9C953068-462F-4E04-B1B9-C24C70025E6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9" name="TextBox 958">
                    <a:extLst>
                      <a:ext uri="{FF2B5EF4-FFF2-40B4-BE49-F238E27FC236}">
                        <a16:creationId xmlns:a16="http://schemas.microsoft.com/office/drawing/2014/main" id="{EF9A0D71-3151-424A-9401-F3BA4B6F92F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0" name="Straight Connector 959">
                <a:extLst>
                  <a:ext uri="{FF2B5EF4-FFF2-40B4-BE49-F238E27FC236}">
                    <a16:creationId xmlns:a16="http://schemas.microsoft.com/office/drawing/2014/main" id="{59090198-E1E9-4BB2-856D-75FB0212FB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4639E5C9-A709-4B30-910A-108BB372454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E28A96CD-5308-46A1-AB92-D6D5BBCFD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7BD4D482-BD58-4F3B-A5E8-BE54A7A705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61CBE5D8-0C1F-432D-AD07-B481733824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842DBABA-FCD1-42FC-B3DE-184122D563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99C5DD4C-2F0B-4885-81A2-62049F7BEE3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F882BF0F-3E43-4496-BF01-06AD3F7F3E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EFE0A14D-1099-4EA6-AB1E-DEF7B6077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5" name="Group 964">
                <a:extLst>
                  <a:ext uri="{FF2B5EF4-FFF2-40B4-BE49-F238E27FC236}">
                    <a16:creationId xmlns:a16="http://schemas.microsoft.com/office/drawing/2014/main" id="{5D547CA9-3E5A-4C6B-A08F-C9C0EA0CE72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136835E8-F3B4-48BD-A1F5-C269A4670D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9E6C8AC3-7B1D-4595-B9DE-C389AA5169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96CE994D-26B3-46A3-8C0A-5B0DAF76F7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AEDA9F5B-AE84-4DAF-9057-D044DD5E70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6" name="Rectangle 965">
                <a:extLst>
                  <a:ext uri="{FF2B5EF4-FFF2-40B4-BE49-F238E27FC236}">
                    <a16:creationId xmlns:a16="http://schemas.microsoft.com/office/drawing/2014/main" id="{1624DA27-D54B-4747-8D50-228E359F56E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611FF36B-9327-4211-8D98-1A526398A5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6CF6C604-CD0F-4C88-9CE0-ACA86C87D98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07D7CDEC-7BE8-4053-9990-166DDB0CCD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65CB4AE7-C846-4AFA-BFC4-B857C65AFE5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6D142E8C-73BD-442D-851F-85AD64AD2E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5803204E-6526-48D5-829E-C79CA82868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977DE033-27DA-4540-8F1A-4761E1995A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75ACD385-FE3F-4284-9196-51428CA180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6954319A-6B30-417F-9331-4815C07A0F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BF480C8C-2704-4F22-BE0C-5507174329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466D19D-3EC5-43D5-A268-BADFEFD543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1" name="Group 970">
                <a:extLst>
                  <a:ext uri="{FF2B5EF4-FFF2-40B4-BE49-F238E27FC236}">
                    <a16:creationId xmlns:a16="http://schemas.microsoft.com/office/drawing/2014/main" id="{D21DCF86-F22A-4EA7-90E2-3D27D51F07C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3FF807D1-9CD6-46F6-8229-231725FB49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9A637915-856D-4FC7-940C-839A47DD5C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B88405B6-7E31-426C-8646-B5656B2748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0B7C07BE-FA9C-4270-A9B4-57F077570C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F583C329-A334-4CAA-876A-474E408C3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AAF3EA53-1B51-4139-BE56-4148CA4A85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C875A734-8F57-44B7-B8CF-29B99D40E8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9B6A43E0-BC2B-45C5-901F-4C2B2C8C428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8230135F-7E18-476E-B96F-FAF43A1914F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F97634BB-03EF-40E5-9D88-7960774EEA5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60D541AB-7D3C-48AF-85D6-4BBA1AABFED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61479EC-52FF-4F91-9FF8-200810A9FD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442B5829-5E2C-4768-8D35-E5558070DF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8" name="TextBox 977">
                    <a:extLst>
                      <a:ext uri="{FF2B5EF4-FFF2-40B4-BE49-F238E27FC236}">
                        <a16:creationId xmlns:a16="http://schemas.microsoft.com/office/drawing/2014/main" id="{99DB0325-ACD6-4CC6-8211-370523A6634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09F3DED7-FE5E-4BA9-A3E0-3100E02A5B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21AF7EB5-5AFC-454C-A582-7DEA4810B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1" name="Straight Arrow Connector 980">
                <a:extLst>
                  <a:ext uri="{FF2B5EF4-FFF2-40B4-BE49-F238E27FC236}">
                    <a16:creationId xmlns:a16="http://schemas.microsoft.com/office/drawing/2014/main" id="{AE4635EF-9E25-4815-98D5-C5FE467DA04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E3610772-C593-47B2-B339-98C2022D8864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554A7CE0-19C3-4230-B5BE-D3EB78354B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074F46EC-D3B7-4D68-ABF8-D951FD127F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552447F2-F066-4BA5-8F10-B9971E77442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4ED51915-BBBD-4E8A-B700-B5FC7A09D6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6404C0B7-0AB7-4F40-BB7D-E608F1955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3E2EBFDC-1D58-4180-9B22-7F02AE68A9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F35B06C9-6C01-4E63-8730-62BFC7F644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D8ACD880-4698-480B-8C03-FADC2C3BE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8EFF4C16-B87A-44FF-A5EE-B99FF4D781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DF7E3B8A-37A8-4B33-BDF9-68C192293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CE94A5CD-E00B-4942-A771-D8019D88BE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A069B18A-254F-4121-99C3-FC8EF726F14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8F42D923-95D5-4027-ABC7-A07153C4170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6DA3AD54-20E6-4F94-A5E9-379A4C817B3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4EA9B96C-7226-4B89-A052-1165073EE12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5" name="Group 844">
                <a:extLst>
                  <a:ext uri="{FF2B5EF4-FFF2-40B4-BE49-F238E27FC236}">
                    <a16:creationId xmlns:a16="http://schemas.microsoft.com/office/drawing/2014/main" id="{D747F3D8-EF10-44E5-AC2B-35C5DAD2AA5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23D8115D-B713-4432-9CF7-24AA87AED7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A0A0516A-3AC4-4796-8EE9-FECD338228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EFF51A99-0A88-47CA-AE09-7120304C7C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74F26323-3E56-46D1-AD13-E6E2E86E3D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6" name="Rectangle 845">
                <a:extLst>
                  <a:ext uri="{FF2B5EF4-FFF2-40B4-BE49-F238E27FC236}">
                    <a16:creationId xmlns:a16="http://schemas.microsoft.com/office/drawing/2014/main" id="{90A504C6-7A0B-47D3-8868-9FFB4A6A5FF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D06D00CE-4A03-4E0C-91A2-B72BCA1CF0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7D8B161C-076E-40D1-9960-C2AA274C81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07A2DDC7-FD3D-45C5-9E9F-FD13873EE4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0" name="Group 849">
                <a:extLst>
                  <a:ext uri="{FF2B5EF4-FFF2-40B4-BE49-F238E27FC236}">
                    <a16:creationId xmlns:a16="http://schemas.microsoft.com/office/drawing/2014/main" id="{9B6CFDDB-D1C3-449D-BDDE-3EA83150AEC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ABD2CFC4-C89E-40B5-8B21-7836912EC8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F78ED5A6-D366-4F0B-894D-9F59ACC058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6746226F-D056-4542-98F0-5914D904A8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C3AC6F2F-7380-4CB8-A4C6-6382FF3A42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1" name="Rectangle 850">
                <a:extLst>
                  <a:ext uri="{FF2B5EF4-FFF2-40B4-BE49-F238E27FC236}">
                    <a16:creationId xmlns:a16="http://schemas.microsoft.com/office/drawing/2014/main" id="{B2F8FA96-91BC-4F37-A4DD-6C2BBF66876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1676F57A-5796-408E-9D14-349020CA11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6A546DC2-AE50-4C99-8D4F-EAEBCD59A8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CB94A31E-F747-442E-8F93-E0AD426709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675F423A-E402-49AC-ACA9-5BB9B833F4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362EB253-8E21-42F8-8A83-ACAE8869D81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76B1E863-7718-407E-8816-AB08BE02FBA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5563D135-0FA4-4096-94F2-3CFEE50A8DC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7028C065-3EF4-4DDF-8642-83E3B0C4371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0" name="TextBox 859">
                    <a:extLst>
                      <a:ext uri="{FF2B5EF4-FFF2-40B4-BE49-F238E27FC236}">
                        <a16:creationId xmlns:a16="http://schemas.microsoft.com/office/drawing/2014/main" id="{A6B6BD8D-22DC-41E3-BFDB-578692A4F1C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168EE950-F255-4B8F-AF2E-43CF96CE3D0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5E9656E0-3CD2-49E5-9A34-F1A5D3A8392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EB76CF1E-5C8E-4F11-8EF4-CD7E4B3249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4" name="Straight Arrow Connector 863">
                <a:extLst>
                  <a:ext uri="{FF2B5EF4-FFF2-40B4-BE49-F238E27FC236}">
                    <a16:creationId xmlns:a16="http://schemas.microsoft.com/office/drawing/2014/main" id="{0B3CA4B9-3F34-489E-A0B1-EDEEEF60F2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6266DA74-F2D9-4643-B130-1C7EA279A0C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E16F33B7-F86A-4883-95C7-7AFA5AF65BB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B47E6634-3859-4FAE-9CD8-0BC1C8FC4CE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8" name="TextBox 867">
                    <a:extLst>
                      <a:ext uri="{FF2B5EF4-FFF2-40B4-BE49-F238E27FC236}">
                        <a16:creationId xmlns:a16="http://schemas.microsoft.com/office/drawing/2014/main" id="{6E7D22C8-4752-459E-90F7-3C6A046362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9" name="Straight Connector 868">
                <a:extLst>
                  <a:ext uri="{FF2B5EF4-FFF2-40B4-BE49-F238E27FC236}">
                    <a16:creationId xmlns:a16="http://schemas.microsoft.com/office/drawing/2014/main" id="{D37A3D08-B89D-411A-AE15-78CC3F0962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C7D9CCDA-4C98-4FB9-8043-4DE346333E0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3DDCD155-2934-4CD4-B379-C471E66FA9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8BF552EB-BC7B-4A95-B7C7-0181CFEAA8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BC091AE7-1C72-4F1D-BEDE-5D387B08E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82E0DFF4-90CD-48A9-BB98-F3D809C3EB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C07323CE-D81B-45AF-8EA6-27DE40031C1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34B23A26-0143-41BA-A25B-4528390106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977EB046-84E1-46B7-86F3-E2EE7272CE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4" name="Group 873">
                <a:extLst>
                  <a:ext uri="{FF2B5EF4-FFF2-40B4-BE49-F238E27FC236}">
                    <a16:creationId xmlns:a16="http://schemas.microsoft.com/office/drawing/2014/main" id="{C247AC84-B016-4A18-B053-E822CA34D7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FC9928B0-FA38-4285-A5FE-03D59A7AC9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D1B928E0-0F9F-4FF7-837C-3F9C176186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ACFCAB7C-7018-492A-9C46-1B10C3D599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C4A9CF05-5A8C-4A5F-95A2-27F6F9229B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5" name="Rectangle 874">
                <a:extLst>
                  <a:ext uri="{FF2B5EF4-FFF2-40B4-BE49-F238E27FC236}">
                    <a16:creationId xmlns:a16="http://schemas.microsoft.com/office/drawing/2014/main" id="{438390EE-E29D-4939-A19B-68FE8BD14AF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7BDC246B-F59E-48AA-BD5E-5025FE97F0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C82646CB-06D7-4203-A4C4-FBD9013E3BB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0FCE223E-B005-4EAB-944B-F12B81D3E1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B9AA260D-F420-4F35-9074-F64BEB5CEFB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DDCA558B-F8F9-47A0-96DE-51D106C2E1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F4731AB7-4636-4AB6-8DD2-4C5158B991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F3E7739B-BF64-4CDF-859E-77AB5EBB1C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5FAADAA2-FFFE-4A9C-A094-821D5E2263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52F7F437-6C44-440B-9ADD-1BD99A8626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F3B247F-19D2-46CE-9AD4-B6E42ECCA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8E22CE88-10F3-4496-89AD-F38123010C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0" name="Group 879">
                <a:extLst>
                  <a:ext uri="{FF2B5EF4-FFF2-40B4-BE49-F238E27FC236}">
                    <a16:creationId xmlns:a16="http://schemas.microsoft.com/office/drawing/2014/main" id="{8094383C-4D3B-4B6D-9A20-FAADD23526A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C5AE1659-E69E-4B48-B339-C5701C9799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4C053D57-610A-470E-8ABF-F237A92C84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1586BBC8-0B0A-4DE2-AC65-C20DC2AD74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AF4C01BC-1312-4AB3-B513-7C182DFB28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227128BC-E621-467B-944C-05CEE38A94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74C65498-F2A5-46AF-8FEE-8406CA2A5D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E8369F52-8368-40E0-8802-41F121B6F6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A58D9004-510F-4C8E-8C47-E0E6A6A2538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31AFE449-D61D-49D2-85A9-715108A6A04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47C392A3-3E44-4697-81C1-894702941F34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FD52FA2-09E5-4B23-AE71-1D2AA56E088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A128D9B0-0CF8-4DF9-96C3-623E271B2C0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FEEACEC0-9312-4A8D-BDED-6CB48EE18D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7" name="TextBox 886">
                    <a:extLst>
                      <a:ext uri="{FF2B5EF4-FFF2-40B4-BE49-F238E27FC236}">
                        <a16:creationId xmlns:a16="http://schemas.microsoft.com/office/drawing/2014/main" id="{B4F26572-7DED-4506-ADCA-C5D1A7C565D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ED613159-7172-4057-B16B-B01D36C5FA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FFE1C63B-02C1-4269-A1C8-549DEA05E6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0" name="Straight Arrow Connector 889">
                <a:extLst>
                  <a:ext uri="{FF2B5EF4-FFF2-40B4-BE49-F238E27FC236}">
                    <a16:creationId xmlns:a16="http://schemas.microsoft.com/office/drawing/2014/main" id="{FA6746FB-A43B-442D-862F-6CED59F24A8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F0BD666A-B9A7-4E06-BE47-E998FC405ACA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DF0DBDB4-1806-4194-B8D5-CEF6F95CFC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227E1978-70AE-4851-A96D-24B22C5D45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2A6C5552-923E-453A-8CD0-543F3FE573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01917E72-094C-4C92-B0C5-5D59C925EF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CA5E1D2F-FE97-4456-A39E-A0312C426B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AAE10EBE-B735-4609-BFC6-08E118189A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3E1B7E2F-48B9-4DD2-907C-CE411B2793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F2F11FFB-B64E-40D2-815A-6557E5B33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09067345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68324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68324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7" name="Rectangle 746">
            <a:extLst>
              <a:ext uri="{FF2B5EF4-FFF2-40B4-BE49-F238E27FC236}">
                <a16:creationId xmlns:a16="http://schemas.microsoft.com/office/drawing/2014/main" id="{ADCF0356-F1E9-4CB8-A0EA-3CAFCBC03350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FDBDF133-CCA9-4AFC-868F-9E52323DBA36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9" name="Straight Connector 748">
              <a:extLst>
                <a:ext uri="{FF2B5EF4-FFF2-40B4-BE49-F238E27FC236}">
                  <a16:creationId xmlns:a16="http://schemas.microsoft.com/office/drawing/2014/main" id="{8D9E3C58-F8E9-4066-8D78-1EC0A97503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0" name="Oval 749">
              <a:extLst>
                <a:ext uri="{FF2B5EF4-FFF2-40B4-BE49-F238E27FC236}">
                  <a16:creationId xmlns:a16="http://schemas.microsoft.com/office/drawing/2014/main" id="{E2374628-6833-4D30-B0C9-B754B78D0B34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36E1C5A0-FA66-456F-AE84-71BA8744970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367BB1EB-4974-4086-A1EE-DCE8020062E5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367BB1EB-4974-4086-A1EE-DCE8020062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E2952FE8-26AF-4D12-8885-2FC0530A4EEB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E2952FE8-26AF-4D12-8885-2FC0530A4E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45F7C3B3-2538-4810-AC5D-CA4C44FB15B8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45F7C3B3-2538-4810-AC5D-CA4C44FB15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5" name="Straight Connector 754">
              <a:extLst>
                <a:ext uri="{FF2B5EF4-FFF2-40B4-BE49-F238E27FC236}">
                  <a16:creationId xmlns:a16="http://schemas.microsoft.com/office/drawing/2014/main" id="{BF7BFECB-E611-4B22-86FB-CB8159F18D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E61202CA-DC69-4E75-A92A-662FE9FFF72E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7" name="Straight Arrow Connector 756">
              <a:extLst>
                <a:ext uri="{FF2B5EF4-FFF2-40B4-BE49-F238E27FC236}">
                  <a16:creationId xmlns:a16="http://schemas.microsoft.com/office/drawing/2014/main" id="{6F6A1F98-950A-4FB3-9E73-902099620226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95467EDC-D1AE-40BE-8F09-C9527A8F9EFB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95467EDC-D1AE-40BE-8F09-C9527A8F9E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B9D6791-3748-4064-98F4-D7D0450830E9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B9D6791-3748-4064-98F4-D7D0450830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F1CD9C51-1446-44D7-8357-13F53C19E6DC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F1CD9C51-1446-44D7-8357-13F53C19E6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A7645540-1233-4DCA-B8A9-4FACD3C4A4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3F944B03-7630-4EA1-9E51-17AE088166E3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B3605EFB-87F2-4EED-A822-479385D7F896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93DB1CFA-FE9B-40C5-AAE2-57FAC23306A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93DB1CFA-FE9B-40C5-AAE2-57FAC2330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D22F3DD9-AB4F-4E4C-B4A7-ACFC1CAB1F48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D22F3DD9-AB4F-4E4C-B4A7-ACFC1CAB1F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321D71AD-8BBF-4797-808F-7A1705AD32D9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321D71AD-8BBF-4797-808F-7A1705AD32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758577E2-0CD6-4DF1-B46F-DBFE61175C0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7565395E-ED67-4EFB-B0CB-B75093B9C99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Arc 768">
              <a:extLst>
                <a:ext uri="{FF2B5EF4-FFF2-40B4-BE49-F238E27FC236}">
                  <a16:creationId xmlns:a16="http://schemas.microsoft.com/office/drawing/2014/main" id="{71730877-EFFA-4417-BE0F-6FDE8FBFA118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56372473-34DB-4D2F-BC0B-45231020874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1" name="Straight Connector 770">
              <a:extLst>
                <a:ext uri="{FF2B5EF4-FFF2-40B4-BE49-F238E27FC236}">
                  <a16:creationId xmlns:a16="http://schemas.microsoft.com/office/drawing/2014/main" id="{36393345-494E-4ED9-A705-D8B44BDA9F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2" name="Arc 771">
              <a:extLst>
                <a:ext uri="{FF2B5EF4-FFF2-40B4-BE49-F238E27FC236}">
                  <a16:creationId xmlns:a16="http://schemas.microsoft.com/office/drawing/2014/main" id="{4435C2DA-91EB-4606-BE5F-542ECE8B5303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7A45A270-CE50-42FC-95EF-C0EBA3D84B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35C3C0F4-D1E5-47C6-9EAF-8E38BF3D82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0B3486AA-BEBC-4E37-BA6D-10F65770B6A2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39F637E-65B5-4AB5-8C86-F9099EC7DC8E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39F637E-65B5-4AB5-8C86-F9099EC7DC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6703F901-0466-43A1-A315-B74988EE7A78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6703F901-0466-43A1-A315-B74988EE7A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2AC9095C-CFFB-4744-A5D4-D95EF7D67EFF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2AC9095C-CFFB-4744-A5D4-D95EF7D67E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A90686EA-D124-472C-AAD3-E75EF65FC650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A90686EA-D124-472C-AAD3-E75EF65FC6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EE4F1EA8-A85C-4263-B15D-B3232B6B9AB3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EE4F1EA8-A85C-4263-B15D-B3232B6B9A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ABAA7B3D-BD1D-4DAE-874B-B6F107625EEB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ABAA7B3D-BD1D-4DAE-874B-B6F107625E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5B16F870-386D-4322-8D58-E687AE9BDAA7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5B16F870-386D-4322-8D58-E687AE9BDA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B5EF522F-7805-4E77-8A6E-95959FC29C91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B5EF522F-7805-4E77-8A6E-95959FC29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60ED0376-0F25-4D8F-9E6E-1A7FBA0873D1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60ED0376-0F25-4D8F-9E6E-1A7FBA0873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0052C216-689E-4629-93FA-636BB29A05F8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0052C216-689E-4629-93FA-636BB29A05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5D83F0F9-D9A3-42BC-889B-549218DDE15A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5D83F0F9-D9A3-42BC-889B-549218DDE1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2B95E57A-FE22-4AC5-AED2-573AAF888F7C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2B95E57A-FE22-4AC5-AED2-573AAF888F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D7D9D4B2-32EF-4214-83BA-DB9B2E652928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D7D9D4B2-32EF-4214-83BA-DB9B2E6529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5ADE91D0-114A-4149-826F-DEDE8D45AB7B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5ADE91D0-114A-4149-826F-DEDE8D45AB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810FA47B-3335-46DD-AB98-B96AE6C72233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810FA47B-3335-46DD-AB98-B96AE6C722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119855F-DA0B-4A3B-A846-377E3EE08F43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119855F-DA0B-4A3B-A846-377E3EE08F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B8436CA-885C-48A6-90ED-F188AAE1816D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B8436CA-885C-48A6-90ED-F188AAE181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887D38CC-8D8F-4A8D-9056-A8D3310C7E9D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887D38CC-8D8F-4A8D-9056-A8D3310C7E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924F4EAB-C3D4-4268-A508-BAAC2263BCF5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924F4EAB-C3D4-4268-A508-BAAC2263BC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8E520D53-65B2-4557-8A7C-3843D45620AC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8E520D53-65B2-4557-8A7C-3843D4562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29BD499-B019-4EA2-80EA-23EB8E7DF180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29BD499-B019-4EA2-80EA-23EB8E7DF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345B1A76-7CC1-4C83-B1E4-98B0D82B8193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345B1A76-7CC1-4C83-B1E4-98B0D82B81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4DBC0CA6-E3A5-4D3F-9810-461EEA920C91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4DBC0CA6-E3A5-4D3F-9810-461EEA920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A5BB68A-3C70-4765-AB91-CAA08BFE1B7D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A5BB68A-3C70-4765-AB91-CAA08BFE1B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D8C0C9CB-56F2-411D-A018-B1B9A5D93150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047E5EDE-7600-4AAF-B69B-339157A559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BC8D2620-F113-430C-BED8-4A7DF36813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C2B6FB2B-EDFA-499C-8121-8A350CB67BF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4" name="Straight Connector 803">
              <a:extLst>
                <a:ext uri="{FF2B5EF4-FFF2-40B4-BE49-F238E27FC236}">
                  <a16:creationId xmlns:a16="http://schemas.microsoft.com/office/drawing/2014/main" id="{167D3A2A-079F-4342-9222-E4B0AAD88A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5" name="Oval 804">
              <a:extLst>
                <a:ext uri="{FF2B5EF4-FFF2-40B4-BE49-F238E27FC236}">
                  <a16:creationId xmlns:a16="http://schemas.microsoft.com/office/drawing/2014/main" id="{D74C5E5A-3C08-48B5-AD70-F81B4E2A925D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D32E8B5D-3EE6-4D93-BEB4-AB1DB2A136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92486F7-71F7-42DB-A428-6690538826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C4181BBE-A003-41B5-BDB4-3127646A63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13CFD7B4-9E01-4E5A-8668-7FB652B31EA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A9CD4EBA-E4D1-494D-9241-80BC97C83D10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7A9AD249-16C8-4804-AE4D-3C87681614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87143AD8-0DDE-4C72-911A-E845BA0A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FBA6BA11-512E-4E72-BEF1-9FA84186BEE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4" name="Arc 813">
              <a:extLst>
                <a:ext uri="{FF2B5EF4-FFF2-40B4-BE49-F238E27FC236}">
                  <a16:creationId xmlns:a16="http://schemas.microsoft.com/office/drawing/2014/main" id="{DD66A8D5-844A-403E-8B73-29A1A726B4CB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F93E515F-6DE1-468B-A68E-92A7AECB0DF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285812F-DFF3-421F-96E1-78E2224131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E580D60C-83AA-4062-AA8B-4EBDD6CD5A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3AD39A6-DC8D-412D-AB86-7B5FAB19524A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3AD39A6-DC8D-412D-AB86-7B5FAB1952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291D5334-72B8-49B8-B6E6-F0C5E8425D2F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291D5334-72B8-49B8-B6E6-F0C5E8425D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36925302-58E6-40CD-8AF3-88D9351AA3EF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36925302-58E6-40CD-8AF3-88D9351AA3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42C5FDB3-E87D-4F66-ABB4-7DED40C38D03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42C5FDB3-E87D-4F66-ABB4-7DED40C38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564D39B1-0A5D-49D7-8946-5914BB477E0A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564D39B1-0A5D-49D7-8946-5914BB477E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42616718-87FB-44E8-918F-0087BCCF28C1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42616718-87FB-44E8-918F-0087BCCF28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4" name="Straight Arrow Connector 823">
              <a:extLst>
                <a:ext uri="{FF2B5EF4-FFF2-40B4-BE49-F238E27FC236}">
                  <a16:creationId xmlns:a16="http://schemas.microsoft.com/office/drawing/2014/main" id="{1C05B28A-BCAF-45A9-95A1-C09B7908A2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DA0ECA40-01B6-44A8-8BC7-006C7CFF1E05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DA0ECA40-01B6-44A8-8BC7-006C7CFF1E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6" name="Straight Arrow Connector 825">
              <a:extLst>
                <a:ext uri="{FF2B5EF4-FFF2-40B4-BE49-F238E27FC236}">
                  <a16:creationId xmlns:a16="http://schemas.microsoft.com/office/drawing/2014/main" id="{28EB58CE-2E90-4C85-ADFA-5286AA4124C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6D9BF7D7-26C6-4927-8FBC-17F9B7576ACE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6D9BF7D7-26C6-4927-8FBC-17F9B7576A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8" name="Straight Arrow Connector 827">
              <a:extLst>
                <a:ext uri="{FF2B5EF4-FFF2-40B4-BE49-F238E27FC236}">
                  <a16:creationId xmlns:a16="http://schemas.microsoft.com/office/drawing/2014/main" id="{44D8BA6F-F055-4793-8548-AD54C41537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6A4407AA-FC65-46A9-8134-B0A408C7D1B6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6A4407AA-FC65-46A9-8134-B0A408C7D1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899D9931-85A9-4E0E-B600-B97F44E7BE37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60A4BECB-3C4C-4677-AF52-5876136D06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5" name="Straight Connector 1024">
                <a:extLst>
                  <a:ext uri="{FF2B5EF4-FFF2-40B4-BE49-F238E27FC236}">
                    <a16:creationId xmlns:a16="http://schemas.microsoft.com/office/drawing/2014/main" id="{8A8230E0-DB6E-41E2-BEE1-3C68D86B05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A2B49396-C5A9-4482-93A9-04500A7CA6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614054B0-8381-4D5B-9212-BDE65DBE1C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41E5112D-4DAC-44CB-ACDB-558847BC5C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85B2E606-D91A-41A6-85DF-5E94B58F17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33489CA7-B41B-4FAA-AC52-FB08BFA0C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18BB7DD2-4393-4A2A-8D16-1C2AB8089F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54806E76-F8B5-4CDA-A6D9-EB9406BBDA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E8465E93-AF45-487C-8D87-1BB199105A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3376321B-5AD8-4A58-A6FD-6D21B506E0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DB27DD00-63ED-440D-A099-31A919CCCE0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DFC971C8-F9C7-4B8E-BED7-04A5855C4CE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DF499664-B196-48AF-99A7-D21735EACCE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884A7437-4B13-4707-9758-6A845C855A2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7" name="Group 1026">
                <a:extLst>
                  <a:ext uri="{FF2B5EF4-FFF2-40B4-BE49-F238E27FC236}">
                    <a16:creationId xmlns:a16="http://schemas.microsoft.com/office/drawing/2014/main" id="{5D6D15CF-0341-48A9-A9B1-93545545E6F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0CB48467-4152-41AF-AAE1-BB96FF80B8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34F292D1-5CE3-4E8E-907A-AB2A76314D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4624A2CE-5D1C-4201-8D45-3D59D83CF7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ADB001A5-065E-4DEC-BA10-4D51247EBF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8" name="Rectangle 1027">
                <a:extLst>
                  <a:ext uri="{FF2B5EF4-FFF2-40B4-BE49-F238E27FC236}">
                    <a16:creationId xmlns:a16="http://schemas.microsoft.com/office/drawing/2014/main" id="{E20E3AF1-7FBC-4816-BCD1-CF29E80F77B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D1781DC6-7E63-493E-BB0A-8CCA6F5AA1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D97F454A-8808-4DD0-9695-7AC8A681C1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DC8407C2-413C-424D-88AC-BF79C6446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2" name="Group 1031">
                <a:extLst>
                  <a:ext uri="{FF2B5EF4-FFF2-40B4-BE49-F238E27FC236}">
                    <a16:creationId xmlns:a16="http://schemas.microsoft.com/office/drawing/2014/main" id="{FA923237-3D17-4526-A6A8-ABF3829317F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ADAACA43-84FE-4AEE-8A38-34FECDE13A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EF094BA8-AF30-4813-956C-FC5BE32DF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0A50119E-BC6A-4002-913B-D2BDEF840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52F1AA3D-B77C-4A94-AAF4-585F9617B0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3" name="Rectangle 1032">
                <a:extLst>
                  <a:ext uri="{FF2B5EF4-FFF2-40B4-BE49-F238E27FC236}">
                    <a16:creationId xmlns:a16="http://schemas.microsoft.com/office/drawing/2014/main" id="{D9CB7F1B-E794-4803-8E37-42BB4992338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62613834-2022-484D-9E59-817A74846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C36EA204-C9BC-4C3B-948A-B122B9ADCB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7915010F-7392-4DB6-97D3-28EAEF272F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F9795F18-28A8-4DF4-9BE4-C1CEA7DDA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61088136-7D73-4A3C-BEAC-50F2DAAFFE4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027A4D1F-0B04-4F64-94BE-0FA938063DB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2A3E2CCC-DA1E-497C-99EB-FEF94825DBA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1" name="Oval 1040">
                <a:extLst>
                  <a:ext uri="{FF2B5EF4-FFF2-40B4-BE49-F238E27FC236}">
                    <a16:creationId xmlns:a16="http://schemas.microsoft.com/office/drawing/2014/main" id="{7E21DBFB-A3F3-4FC6-A412-6543EEE6A26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2" name="TextBox 1041">
                    <a:extLst>
                      <a:ext uri="{FF2B5EF4-FFF2-40B4-BE49-F238E27FC236}">
                        <a16:creationId xmlns:a16="http://schemas.microsoft.com/office/drawing/2014/main" id="{73C2B025-2CF1-48A6-8977-FACC7E50021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52F0FE68-3289-437D-B2C1-8B4A9A66732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679EB69F-9864-474E-AA8A-B1EE38ACB74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6E90F9C-F0EF-4D6E-91F3-1127F4F85A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CDA3F450-4052-40E1-8D1F-6C5563A5EB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5EC5016A-7ED7-4BBC-B29C-6A55C4C70B3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037E9D0B-D3BB-459B-8EC3-E43663BBCE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D95A7F3-FF7B-4A27-BC9C-CC2BFED58FC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F67DC196-B932-46AA-9CC0-307BA5D941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9EFCB4A6-94CC-4F0A-801D-8A63DCF2E7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5FBFABB9-79B5-4F64-9D72-46C304E3813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72A1E6FB-C1A4-4FA9-83AC-B92440FE2B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E6C55E9F-6143-48E1-A6D2-72902AEF7B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6B9F14A6-FD9F-4D27-8DA9-D350D773CA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89CE8BD5-6F2C-4D82-B843-15515D6B5E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ECA8A990-DB94-492E-9BC3-195826992E1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43BB8266-1E70-4325-AFB2-AA27A44609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C0D41E65-DB3F-4204-9F0B-E27B63CA66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F792A72C-4AC8-452A-AD07-973CE6A17A7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496FF148-6B73-4AA7-A718-FB429AF53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4CC5EA91-DF7E-44DE-9D9A-79875D25CF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2760EF7C-46F9-4959-887F-4004DEC8CA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658CFCC6-8380-42B3-8626-FA1BC72882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ACD9ABD7-9C43-4793-8188-E05CA6888F0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F2D3219-53B1-4DF5-A153-148E1A3289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0B5188BB-ED2E-4B6C-B320-01E4708F64A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C19D8A4B-3466-43F1-B92C-C1787B0A30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67D11CE1-4C8A-4C3F-A8A9-3EC47BBFAB5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23DBEA6E-2DFB-4940-A3D2-2865B6299D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655A7218-573D-4C94-B595-6F8EFBF12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13F78CA3-C258-4545-955F-B40FBC9664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0ED725E7-2EB6-4A11-BEBE-40AD265A4B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1B865C3D-3BE9-4FC2-B2B7-48FD7644C9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652B760-DC5C-4158-9E7F-B5BD844760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58ADB20A-2F63-4F08-A1F6-0A47B2C048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9024095C-BA59-440E-86FD-883201E836A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56ABC2DE-985F-4121-B7B8-F1143F9E3B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2B5E8505-160E-4A03-9B80-8EF91EEE46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7327AC2E-7344-4788-9214-B30BCD52C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BC9E75CA-A77C-4C3F-91B7-7BD8DE9548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D1138E51-2C49-4FCF-82C1-0EFCF1F52E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9688879F-1A64-4303-9301-29F2C6410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BD8C0A5C-AD78-44C7-BACE-70AFCA3F89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71FBCF21-B733-4803-92F7-5A18A0D5CFE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742039A0-2AF4-492B-BA07-882A3F3B57B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34F94FBF-9BB7-4773-8908-88FDA0C071B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C740D7C4-FCD9-41EE-B5AB-F97095B86E2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8CF6A063-9E66-4B38-A274-3AE9EA1CA23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8521EFF9-4B42-4495-BA77-5DD33042C5C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9" name="TextBox 1068">
                    <a:extLst>
                      <a:ext uri="{FF2B5EF4-FFF2-40B4-BE49-F238E27FC236}">
                        <a16:creationId xmlns:a16="http://schemas.microsoft.com/office/drawing/2014/main" id="{09DA2558-D673-466E-9F90-C301FD576E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3FC4E688-7DFC-4253-A13F-E3E35CD4C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4F0C42EF-32D4-4E92-9536-525D02A1E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2" name="Straight Arrow Connector 1071">
                <a:extLst>
                  <a:ext uri="{FF2B5EF4-FFF2-40B4-BE49-F238E27FC236}">
                    <a16:creationId xmlns:a16="http://schemas.microsoft.com/office/drawing/2014/main" id="{F70BBC91-DDD7-4557-927E-A2C008FD5E2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DE88A2A0-555B-4530-BD4B-67FFC725F51C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49D8F90B-C3DA-4FBC-897C-568C541011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4" name="Straight Connector 933">
                <a:extLst>
                  <a:ext uri="{FF2B5EF4-FFF2-40B4-BE49-F238E27FC236}">
                    <a16:creationId xmlns:a16="http://schemas.microsoft.com/office/drawing/2014/main" id="{AF084CD2-8E5B-49C1-9194-C461AB4D71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CAA9CB2D-CF47-4221-983E-1C833C9DBF3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039E82BB-1E62-4464-9889-08D1E47D7C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B2A55FE0-38B5-4F0E-9BBA-61174461F5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915B206F-A015-4B6C-93D2-5C7B484AB9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1146F03D-0B47-4A51-9E44-9F1B7CEA89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562405E2-C0A6-4E21-B749-C15755D3E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4B94BADA-5F0E-4324-B6F5-D7641FE264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5A19DF67-7332-4024-A320-7FD7783627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B287CE0B-0C46-4325-8101-A65A767798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CD03BB8B-F75D-4E6E-ABAF-553AC2FFA8E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DF5A4CA7-D26F-472E-BB06-48679FF8282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8F4B9870-59C5-4D5B-848F-AA6BD728BA5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259A69DE-D5BC-4447-B246-95DE3335CD6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7288D29F-59C5-4E53-9B9F-5B26F1CB28D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36564433-B52A-4487-A328-B5F1203E80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632A76A0-6464-4160-B7D8-22E8AED97E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48983E38-3504-473F-BE43-0877413457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DD8F0888-AFED-403E-99FF-5FDD23481D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924E2EB5-AF54-4527-9093-21B847FDA29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11C4A256-967A-48D0-844B-F42AA45FA9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1ED1BD33-47A7-4458-B70E-8D71114337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2B4F3573-3A40-474D-B13D-CE5BA8F13F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1" name="Group 940">
                <a:extLst>
                  <a:ext uri="{FF2B5EF4-FFF2-40B4-BE49-F238E27FC236}">
                    <a16:creationId xmlns:a16="http://schemas.microsoft.com/office/drawing/2014/main" id="{4618E6D1-5A62-4059-9507-F6795D706C9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CE52F3C3-CA8E-4261-AC9E-602CCB3519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E363CE59-5AA5-4CBF-B7F7-765CC9717C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3DEFACA7-135F-48FE-8EFF-E8FD365625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C2DC5280-3459-4EF2-8580-A5C54EDF2B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2" name="Rectangle 941">
                <a:extLst>
                  <a:ext uri="{FF2B5EF4-FFF2-40B4-BE49-F238E27FC236}">
                    <a16:creationId xmlns:a16="http://schemas.microsoft.com/office/drawing/2014/main" id="{22D08038-9A69-4353-9809-72590017C1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85EA2303-F215-4879-A118-3C446FD4FF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8DEF0F55-7D3F-4CF6-AF42-07C8A07D86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FEA7AD63-0FCF-4A7D-8CCC-58C56AC992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5A1C037E-A50C-43FF-94B8-6FC196EAB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CF337429-1E6F-4EBF-A855-FA16C8D9DAD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B3AB42E2-E72E-472A-8431-A0834B8CD12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69733E8C-510F-42AA-8FE5-94BDEBB0CDE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F381EB12-D4EF-45FD-9814-CAA1710CD47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1" name="TextBox 950">
                    <a:extLst>
                      <a:ext uri="{FF2B5EF4-FFF2-40B4-BE49-F238E27FC236}">
                        <a16:creationId xmlns:a16="http://schemas.microsoft.com/office/drawing/2014/main" id="{D516009E-0F39-421D-A53B-83EB5904068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A41EC1B7-D0A1-4579-B508-F3C987A2F45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16E294FE-1130-4840-9C07-EF9AA268791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00E41ECA-E654-44F2-A9ED-B134D824E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5" name="Straight Arrow Connector 954">
                <a:extLst>
                  <a:ext uri="{FF2B5EF4-FFF2-40B4-BE49-F238E27FC236}">
                    <a16:creationId xmlns:a16="http://schemas.microsoft.com/office/drawing/2014/main" id="{13E6C3F2-1340-413B-B2E3-66839A52DD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9C68F427-8A42-4F29-AF4C-D5779C7CED7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031018D3-5060-44D5-AA10-D6412041B9E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BBCF904A-D1A6-4034-B24C-37ADDCBA6F4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9" name="TextBox 958">
                    <a:extLst>
                      <a:ext uri="{FF2B5EF4-FFF2-40B4-BE49-F238E27FC236}">
                        <a16:creationId xmlns:a16="http://schemas.microsoft.com/office/drawing/2014/main" id="{4024EFFE-AEDB-4AED-B28F-DF56CB03D8C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0" name="Straight Connector 959">
                <a:extLst>
                  <a:ext uri="{FF2B5EF4-FFF2-40B4-BE49-F238E27FC236}">
                    <a16:creationId xmlns:a16="http://schemas.microsoft.com/office/drawing/2014/main" id="{DB6A90AE-CA76-458F-B6E4-621FB2811F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C3E79259-B8B7-4528-B46A-056751C9A7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DEF65DF5-DC86-4895-A5BA-84041A5117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7C1B44AF-BF50-4C57-86AC-F6FF1B6073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05DFE08F-07C9-4D2A-B000-3E01B4A757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67830A89-845D-4737-BE1B-E1036176FF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0F8EACF7-1873-4040-90A0-58FC28B7EE2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122FC15B-2A74-422A-B861-85847D9144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9A2087A9-E8F1-4939-868F-BB4AD9CA9C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5" name="Group 964">
                <a:extLst>
                  <a:ext uri="{FF2B5EF4-FFF2-40B4-BE49-F238E27FC236}">
                    <a16:creationId xmlns:a16="http://schemas.microsoft.com/office/drawing/2014/main" id="{F5472631-5F50-4610-93F5-BA9B76AD17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CF438EC8-1228-4BBB-A1AD-29864F21C9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01793B35-9455-4AF0-91B5-D636FE83F8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A3DFC2D1-D9D9-43F7-AFFB-97D8BEEC99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FE7E7898-E2C5-417D-802D-473B987595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6" name="Rectangle 965">
                <a:extLst>
                  <a:ext uri="{FF2B5EF4-FFF2-40B4-BE49-F238E27FC236}">
                    <a16:creationId xmlns:a16="http://schemas.microsoft.com/office/drawing/2014/main" id="{13F3A9E4-9AB0-4FFD-8D05-637AE2AD2D0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237371A4-D56F-4165-A068-04B4F5E8D5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FF2B67BA-1A65-4CC3-A2B1-A26365B8F73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408E9214-C21B-4D67-BA5B-988AD24FFE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607787D1-CF12-4863-97CB-7EB4892ECFC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9C26962E-5C6B-40EF-BFFD-9F03D9829C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C8A5514-1215-4BC1-890B-37E459226B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599AE653-4FB0-4569-BBCC-2F60E51552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0711F11B-ECA8-4C1D-953B-0FF3A83F5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FB75FEA6-474E-4B87-BBE1-21D70B2E81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4B41550B-453C-4BB8-86B0-F679F998E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78C2AABE-7666-446E-B6B9-6F30B6FE44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1" name="Group 970">
                <a:extLst>
                  <a:ext uri="{FF2B5EF4-FFF2-40B4-BE49-F238E27FC236}">
                    <a16:creationId xmlns:a16="http://schemas.microsoft.com/office/drawing/2014/main" id="{FEBE3946-ACFF-4B15-A448-DBA0716F10D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63316389-75F1-4249-B8C1-3E306CB5F4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8D816961-9BA1-4407-A760-F34219DA50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833485AF-34B4-4F6C-B815-E51D3EC464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54311897-3B61-43BD-B40E-45C504F824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3D6396FF-E686-4797-933B-F6EA2A863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F9C276C2-211C-4DED-916B-2FE4A085C0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09E2161A-C0EC-44B6-8031-D852552C3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4060AA26-34F9-46A2-B18C-81D0BD84C4A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DC99E3B4-FFEF-4DE8-802E-16BBC2C895C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B81DE436-CF03-4179-BB10-D4F69B0B2F8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65519E2A-154A-4CC0-AA80-6D14322C7A3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3DE5C3CE-0AF9-43DE-BBC4-94FF0571EF9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19A7AD56-3BE2-4677-93B5-2CE85352482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8" name="TextBox 977">
                    <a:extLst>
                      <a:ext uri="{FF2B5EF4-FFF2-40B4-BE49-F238E27FC236}">
                        <a16:creationId xmlns:a16="http://schemas.microsoft.com/office/drawing/2014/main" id="{9C2EBCEA-29A5-4594-8BA2-F1272D675D1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8102D861-96F9-4075-8869-FB744340A6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43CB4CA7-E413-4042-B869-5597D2A9D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1" name="Straight Arrow Connector 980">
                <a:extLst>
                  <a:ext uri="{FF2B5EF4-FFF2-40B4-BE49-F238E27FC236}">
                    <a16:creationId xmlns:a16="http://schemas.microsoft.com/office/drawing/2014/main" id="{7DA1C828-A70B-4CBC-BA98-78B8C5A6022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9CB0BAEF-80FA-403D-BAFC-B8B737FEE093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BDC43DF8-2815-4260-8580-B3C0D7A1C7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3AD3F6AD-1F58-4A1B-8D12-82BA40BECC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6FE7AF5B-8387-4FE8-A28D-0085E7DAF13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4D0E176B-FE55-4F77-BFC0-CF7D5E8739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86E10368-2904-4C67-B870-D25BD21932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BA50D045-DA30-4A34-AD6B-CFF54E28AC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0B883466-835F-4D19-9F3F-ECB038057C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DCF6A852-8B84-4D09-A8B7-9A31454F5B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742ED11E-D0E7-48FB-B0B3-370739577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01F212EE-C337-4DAF-B511-87CA242A1C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0A9BBCB1-C630-452B-B8C4-45D74C949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A80B2A8-62CE-4743-97EE-1B1008AEF51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17F80820-23F2-4A1A-BE29-05A90F96A24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2559A800-80FA-480D-BA90-148BBD62A96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0C00BAD5-3C43-43B9-85DF-089D1B9E880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5" name="Group 844">
                <a:extLst>
                  <a:ext uri="{FF2B5EF4-FFF2-40B4-BE49-F238E27FC236}">
                    <a16:creationId xmlns:a16="http://schemas.microsoft.com/office/drawing/2014/main" id="{3EFF44D8-C63A-4BA3-B7D9-F864482C245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17EF4410-FDE8-4BA4-942B-619142B30A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3C865348-BB02-49BE-A3F0-7BD588B139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D06C34CA-1B3C-45FA-915F-B163122149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49184A0A-DE28-4CBC-95DF-26E1802B3C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6" name="Rectangle 845">
                <a:extLst>
                  <a:ext uri="{FF2B5EF4-FFF2-40B4-BE49-F238E27FC236}">
                    <a16:creationId xmlns:a16="http://schemas.microsoft.com/office/drawing/2014/main" id="{41790566-4456-466B-814D-0535E188DCA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B9BDFE65-D5D8-40F0-B7A2-DC3F978AA7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166C4982-5634-49E1-8776-ED4EDABA3D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9D4524FE-008E-49BD-B0AB-918EFE397C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0" name="Group 849">
                <a:extLst>
                  <a:ext uri="{FF2B5EF4-FFF2-40B4-BE49-F238E27FC236}">
                    <a16:creationId xmlns:a16="http://schemas.microsoft.com/office/drawing/2014/main" id="{84833E24-21CA-476B-B5A3-3801E8FF82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4DA42CB5-B932-4AEA-82D4-7C5BE223A6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1819873C-2373-4EF3-B8B1-B077E0DE18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3A97F258-57E3-47FC-9BFB-81EAA89DED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8757ED9A-55EC-46CF-BFB3-AA86CBE3C9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1" name="Rectangle 850">
                <a:extLst>
                  <a:ext uri="{FF2B5EF4-FFF2-40B4-BE49-F238E27FC236}">
                    <a16:creationId xmlns:a16="http://schemas.microsoft.com/office/drawing/2014/main" id="{6FB3AC8F-98CF-404E-9FB4-DB9CF8B5730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E0B72DBB-C795-47F1-8689-6200609F2B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E33B893A-38B9-4DF7-BB5D-B0A495013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D3D134E4-6EE6-49C4-B0DC-4F5466167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3962FB48-B6C5-4051-8118-6FEAF1896A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3C3E3F14-E807-4693-9473-F58674FD91F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FBD3B08A-A2ED-4780-95ED-5E82DF4F0A5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0F1801CD-212E-4F87-8D15-D4CB38906F8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9DC61F5-A366-4791-AA69-311DB89992D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0" name="TextBox 859">
                    <a:extLst>
                      <a:ext uri="{FF2B5EF4-FFF2-40B4-BE49-F238E27FC236}">
                        <a16:creationId xmlns:a16="http://schemas.microsoft.com/office/drawing/2014/main" id="{2A4D4819-A931-4600-88B2-B6CCCA3F0C2A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A3DD5481-5B47-45DA-82E1-A56C55BE185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5AA1D6DE-0E82-4761-A54C-A6C5A7BE96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9DA9C8AA-1BBD-4FE4-B967-A96171E7AF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4" name="Straight Arrow Connector 863">
                <a:extLst>
                  <a:ext uri="{FF2B5EF4-FFF2-40B4-BE49-F238E27FC236}">
                    <a16:creationId xmlns:a16="http://schemas.microsoft.com/office/drawing/2014/main" id="{65682443-C1ED-48C8-BED0-6086A210C5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DB4325BC-1C52-45AB-A20E-EB1B551179E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BB2EC3CF-EED2-49F0-A3C0-CF1AAEE449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49CDC878-5496-4A1D-9518-5AF74A05534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8" name="TextBox 867">
                    <a:extLst>
                      <a:ext uri="{FF2B5EF4-FFF2-40B4-BE49-F238E27FC236}">
                        <a16:creationId xmlns:a16="http://schemas.microsoft.com/office/drawing/2014/main" id="{BFA32E61-59C9-40B6-B38F-A62EF337E47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9" name="Straight Connector 868">
                <a:extLst>
                  <a:ext uri="{FF2B5EF4-FFF2-40B4-BE49-F238E27FC236}">
                    <a16:creationId xmlns:a16="http://schemas.microsoft.com/office/drawing/2014/main" id="{90B618AB-D833-4B46-9FF6-8526F545C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E812FDD7-7584-43D6-871D-78E7B75320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6B7F0516-31AA-4C7C-BCFB-8E90637CCF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C32BCE7E-E525-4C73-B9DA-9FD06CD41A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79F2D4F0-92D7-4912-90F7-337379A837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8AB06105-EC19-4C54-AA10-446991ACA7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A3DA57EC-8636-4AA3-BEDA-7089BE92FDD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ED0C6199-9135-4667-AD09-A561F32162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0DD11254-740A-4CC4-91FC-41CD47324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4" name="Group 873">
                <a:extLst>
                  <a:ext uri="{FF2B5EF4-FFF2-40B4-BE49-F238E27FC236}">
                    <a16:creationId xmlns:a16="http://schemas.microsoft.com/office/drawing/2014/main" id="{6B7EDDC6-A839-49E4-8C62-72B7EE329F2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3A1ACEE7-8047-4A6F-A26D-76889B2174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D496D3FD-B5AE-450F-B2EF-28F536989F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511F3CB8-B0C0-4DFF-AB75-A1757E5B4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99A7DA56-1FE6-49D0-9D38-EC9DADF113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5" name="Rectangle 874">
                <a:extLst>
                  <a:ext uri="{FF2B5EF4-FFF2-40B4-BE49-F238E27FC236}">
                    <a16:creationId xmlns:a16="http://schemas.microsoft.com/office/drawing/2014/main" id="{CA7AB1BC-297B-4DDD-9817-C39D5D14EB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A9B51246-725E-4BE1-AB35-BE0232EFE1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D1DE330A-26D7-441C-8FB0-FA0F162EE30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17BA5046-BE4F-47D7-A9EA-7047293523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5B74FEB7-0783-46EF-A966-734716717E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CA3FAC4C-7ECB-418E-9DB0-DAB11D119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0C0DCA8C-1F04-48DB-A094-89D14EEBB9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1513188E-9186-4649-BB99-000E308FEA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5A6D1C07-454F-4EF0-A240-897FF3660C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282E0B4A-9925-4BFF-A962-8297CCA234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75B4D61B-A8EB-4ED8-A1C1-DE02FD3E31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42777736-4FA2-4C12-9BDC-24AD6B5D0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0" name="Group 879">
                <a:extLst>
                  <a:ext uri="{FF2B5EF4-FFF2-40B4-BE49-F238E27FC236}">
                    <a16:creationId xmlns:a16="http://schemas.microsoft.com/office/drawing/2014/main" id="{E07527CB-DECC-408F-8EED-1BE141C5FE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1FB7640C-D951-40E8-A66A-9EF7FF865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BB0F762B-9014-4203-9CF2-5C33D8089B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6529C996-F449-4681-9E8F-E4EA0308DF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225C4EB5-E433-4EB6-9C22-DC623808F4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1E7A1659-C67A-452E-915D-774818FF2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2DFC8759-F906-4046-AE87-167FCBBFFB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B368CD3E-A521-43FB-96A2-D7B467B9D0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8C26B051-6D43-4161-A0C5-87B3C3AFD94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9BFA6A8C-BCA1-41CF-A80B-A489820D450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6DF57ED8-4F9B-4778-A549-1516BCAEE67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A2C3B8F9-5E60-4F97-964A-7033715C28D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F6A6B62A-7F77-4F25-9DCB-76F439E139F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A9DA74D8-6FF0-4AB2-855B-E152D5B1CC5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7" name="TextBox 886">
                    <a:extLst>
                      <a:ext uri="{FF2B5EF4-FFF2-40B4-BE49-F238E27FC236}">
                        <a16:creationId xmlns:a16="http://schemas.microsoft.com/office/drawing/2014/main" id="{3668DD2F-E7E6-4042-BFE6-803CC08485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2893AD31-8439-4928-9A8C-07E2229ABD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C27B02A4-A2BE-436B-A5CA-5487D79CA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0" name="Straight Arrow Connector 889">
                <a:extLst>
                  <a:ext uri="{FF2B5EF4-FFF2-40B4-BE49-F238E27FC236}">
                    <a16:creationId xmlns:a16="http://schemas.microsoft.com/office/drawing/2014/main" id="{EB3400D1-0787-4721-95C3-0A2969BDB6A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2F01AFB3-0CFD-4AB5-95F3-AE40D931E327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EFF1690E-4829-4DB3-8CE9-947D4D4BB5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B9A6E452-07CA-4BB7-8843-CE69155132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EF3751FD-DDF4-4AD1-88EB-CB202C0B4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C9D30F82-77C9-4A7E-909E-9544A2F91D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9DE72B25-F91D-4869-9447-518CE95C9A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2B078002-4C62-4917-8B83-F3BE621452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FD994D27-3B58-4C4C-9C7F-35EE0E5ADB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9589E7FE-6CAF-4E08-BD58-37E0A2D6A8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6255963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0" name="Rectangle 759">
            <a:extLst>
              <a:ext uri="{FF2B5EF4-FFF2-40B4-BE49-F238E27FC236}">
                <a16:creationId xmlns:a16="http://schemas.microsoft.com/office/drawing/2014/main" id="{8709CD1C-6119-48AB-A000-37BA244CA6B0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AB459A-C731-4AB9-8E83-A30E9F6A328A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123190" y="1174840"/>
            <a:chExt cx="3775395" cy="4661403"/>
          </a:xfrm>
        </p:grpSpPr>
        <p:cxnSp>
          <p:nvCxnSpPr>
            <p:cNvPr id="762" name="Straight Connector 761">
              <a:extLst>
                <a:ext uri="{FF2B5EF4-FFF2-40B4-BE49-F238E27FC236}">
                  <a16:creationId xmlns:a16="http://schemas.microsoft.com/office/drawing/2014/main" id="{D5451DFF-1EDC-4872-9C3D-CE4A0AFD39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2942" y="16578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3" name="Oval 762">
              <a:extLst>
                <a:ext uri="{FF2B5EF4-FFF2-40B4-BE49-F238E27FC236}">
                  <a16:creationId xmlns:a16="http://schemas.microsoft.com/office/drawing/2014/main" id="{71231509-9FEF-451E-B84D-59D7ED9FEA52}"/>
                </a:ext>
              </a:extLst>
            </p:cNvPr>
            <p:cNvSpPr/>
            <p:nvPr/>
          </p:nvSpPr>
          <p:spPr bwMode="auto">
            <a:xfrm>
              <a:off x="265259" y="16317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4" name="Straight Arrow Connector 763">
              <a:extLst>
                <a:ext uri="{FF2B5EF4-FFF2-40B4-BE49-F238E27FC236}">
                  <a16:creationId xmlns:a16="http://schemas.microsoft.com/office/drawing/2014/main" id="{9D477DED-6DB7-4124-9078-809445175637}"/>
                </a:ext>
              </a:extLst>
            </p:cNvPr>
            <p:cNvCxnSpPr/>
            <p:nvPr/>
          </p:nvCxnSpPr>
          <p:spPr bwMode="auto">
            <a:xfrm>
              <a:off x="126800" y="17923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DBEB45C-36A7-4595-8FE0-09E9A064ED7B}"/>
                    </a:ext>
                  </a:extLst>
                </p:cNvPr>
                <p:cNvSpPr txBox="1"/>
                <p:nvPr/>
              </p:nvSpPr>
              <p:spPr>
                <a:xfrm>
                  <a:off x="147763" y="18222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DBEB45C-36A7-4595-8FE0-09E9A064ED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7763" y="182226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4DCADC16-549F-461D-9510-62C9C5787292}"/>
                    </a:ext>
                  </a:extLst>
                </p:cNvPr>
                <p:cNvSpPr txBox="1"/>
                <p:nvPr/>
              </p:nvSpPr>
              <p:spPr>
                <a:xfrm>
                  <a:off x="127492" y="15795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4DCADC16-549F-461D-9510-62C9C57872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7492" y="157950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12F802C0-11F4-48F2-8157-249BAE6BD110}"/>
                    </a:ext>
                  </a:extLst>
                </p:cNvPr>
                <p:cNvSpPr txBox="1"/>
                <p:nvPr/>
              </p:nvSpPr>
              <p:spPr>
                <a:xfrm>
                  <a:off x="223725" y="14272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12F802C0-11F4-48F2-8157-249BAE6BD1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3725" y="142729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5EB45637-0AAD-4C29-816D-E4CC5F260D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0055" y="31790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Oval 768">
              <a:extLst>
                <a:ext uri="{FF2B5EF4-FFF2-40B4-BE49-F238E27FC236}">
                  <a16:creationId xmlns:a16="http://schemas.microsoft.com/office/drawing/2014/main" id="{8CD88AB5-C01C-411D-A3B4-FF3D574C27AE}"/>
                </a:ext>
              </a:extLst>
            </p:cNvPr>
            <p:cNvSpPr/>
            <p:nvPr/>
          </p:nvSpPr>
          <p:spPr bwMode="auto">
            <a:xfrm>
              <a:off x="262371" y="31530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Arrow Connector 769">
              <a:extLst>
                <a:ext uri="{FF2B5EF4-FFF2-40B4-BE49-F238E27FC236}">
                  <a16:creationId xmlns:a16="http://schemas.microsoft.com/office/drawing/2014/main" id="{4453C2A5-55BC-47E6-9F98-6F7A6D8B46A1}"/>
                </a:ext>
              </a:extLst>
            </p:cNvPr>
            <p:cNvCxnSpPr/>
            <p:nvPr/>
          </p:nvCxnSpPr>
          <p:spPr bwMode="auto">
            <a:xfrm>
              <a:off x="123912" y="33135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19507845-46F1-4F41-A0AC-0EF0F954F896}"/>
                    </a:ext>
                  </a:extLst>
                </p:cNvPr>
                <p:cNvSpPr txBox="1"/>
                <p:nvPr/>
              </p:nvSpPr>
              <p:spPr>
                <a:xfrm>
                  <a:off x="144876" y="33435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19507845-46F1-4F41-A0AC-0EF0F954F8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4876" y="334353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3B1B5492-17B0-40F3-81CA-DE11F182AE93}"/>
                    </a:ext>
                  </a:extLst>
                </p:cNvPr>
                <p:cNvSpPr txBox="1"/>
                <p:nvPr/>
              </p:nvSpPr>
              <p:spPr>
                <a:xfrm>
                  <a:off x="124604" y="31007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3B1B5492-17B0-40F3-81CA-DE11F182AE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4604" y="310077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49654B16-606B-4F6D-AF93-7333DA850557}"/>
                    </a:ext>
                  </a:extLst>
                </p:cNvPr>
                <p:cNvSpPr txBox="1"/>
                <p:nvPr/>
              </p:nvSpPr>
              <p:spPr>
                <a:xfrm>
                  <a:off x="220837" y="29485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49654B16-606B-4F6D-AF93-7333DA8505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0837" y="294856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1CC97DE2-1E28-49E5-A1CC-3478345067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9333" y="46937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DBF529CC-F8F4-4540-BFDF-52F4F39172DE}"/>
                </a:ext>
              </a:extLst>
            </p:cNvPr>
            <p:cNvSpPr/>
            <p:nvPr/>
          </p:nvSpPr>
          <p:spPr bwMode="auto">
            <a:xfrm>
              <a:off x="261649" y="46676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6" name="Straight Arrow Connector 775">
              <a:extLst>
                <a:ext uri="{FF2B5EF4-FFF2-40B4-BE49-F238E27FC236}">
                  <a16:creationId xmlns:a16="http://schemas.microsoft.com/office/drawing/2014/main" id="{0E92CF48-D98E-4569-8A59-7A461BDDD897}"/>
                </a:ext>
              </a:extLst>
            </p:cNvPr>
            <p:cNvCxnSpPr/>
            <p:nvPr/>
          </p:nvCxnSpPr>
          <p:spPr bwMode="auto">
            <a:xfrm>
              <a:off x="123190" y="48281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951BDF-43B6-42DF-B232-18677A335D18}"/>
                    </a:ext>
                  </a:extLst>
                </p:cNvPr>
                <p:cNvSpPr txBox="1"/>
                <p:nvPr/>
              </p:nvSpPr>
              <p:spPr>
                <a:xfrm>
                  <a:off x="144154" y="48581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951BDF-43B6-42DF-B232-18677A335D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4154" y="485815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63609D29-3C03-4D74-A287-4BA2ADA09592}"/>
                    </a:ext>
                  </a:extLst>
                </p:cNvPr>
                <p:cNvSpPr txBox="1"/>
                <p:nvPr/>
              </p:nvSpPr>
              <p:spPr>
                <a:xfrm>
                  <a:off x="123882" y="46153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63609D29-3C03-4D74-A287-4BA2ADA095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3882" y="461538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FCDE1F0-6C00-49B5-9CC3-22A61084B987}"/>
                    </a:ext>
                  </a:extLst>
                </p:cNvPr>
                <p:cNvSpPr txBox="1"/>
                <p:nvPr/>
              </p:nvSpPr>
              <p:spPr>
                <a:xfrm>
                  <a:off x="220115" y="44631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FCDE1F0-6C00-49B5-9CC3-22A61084B9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0115" y="446318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23DEEAC4-BA87-421E-B792-60F31DFE49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4352" y="26012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2D6D7CF7-B203-4D32-92C7-557FE20DA6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7110" y="25965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2" name="Arc 781">
              <a:extLst>
                <a:ext uri="{FF2B5EF4-FFF2-40B4-BE49-F238E27FC236}">
                  <a16:creationId xmlns:a16="http://schemas.microsoft.com/office/drawing/2014/main" id="{BBAEA2E3-4E4B-4711-8783-7AC7D1F32A96}"/>
                </a:ext>
              </a:extLst>
            </p:cNvPr>
            <p:cNvSpPr/>
            <p:nvPr/>
          </p:nvSpPr>
          <p:spPr bwMode="auto">
            <a:xfrm rot="5400000" flipH="1">
              <a:off x="475821" y="31435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529A2942-E818-4E29-805E-61581C9D3B5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9276" y="32092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4" name="Straight Connector 783">
              <a:extLst>
                <a:ext uri="{FF2B5EF4-FFF2-40B4-BE49-F238E27FC236}">
                  <a16:creationId xmlns:a16="http://schemas.microsoft.com/office/drawing/2014/main" id="{EDA61CB6-375D-4C0D-B2A7-5839ED3050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8684" y="41195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5" name="Arc 784">
              <a:extLst>
                <a:ext uri="{FF2B5EF4-FFF2-40B4-BE49-F238E27FC236}">
                  <a16:creationId xmlns:a16="http://schemas.microsoft.com/office/drawing/2014/main" id="{1B442CD0-0251-4AB3-BB8D-28F62B32ED11}"/>
                </a:ext>
              </a:extLst>
            </p:cNvPr>
            <p:cNvSpPr/>
            <p:nvPr/>
          </p:nvSpPr>
          <p:spPr bwMode="auto">
            <a:xfrm rot="5400000" flipH="1">
              <a:off x="475821" y="46596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6" name="Straight Connector 785">
              <a:extLst>
                <a:ext uri="{FF2B5EF4-FFF2-40B4-BE49-F238E27FC236}">
                  <a16:creationId xmlns:a16="http://schemas.microsoft.com/office/drawing/2014/main" id="{A914E7DA-F919-4871-9AAB-3FA2B254807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9277" y="47275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7" name="Straight Connector 786">
              <a:extLst>
                <a:ext uri="{FF2B5EF4-FFF2-40B4-BE49-F238E27FC236}">
                  <a16:creationId xmlns:a16="http://schemas.microsoft.com/office/drawing/2014/main" id="{B680E003-31EA-4058-9AAF-F5A2CCA10F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5830" y="56371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408B24A4-C7A0-424C-B4B5-DE80C1B0CA32}"/>
                </a:ext>
              </a:extLst>
            </p:cNvPr>
            <p:cNvSpPr/>
            <p:nvPr/>
          </p:nvSpPr>
          <p:spPr bwMode="auto">
            <a:xfrm>
              <a:off x="268146" y="56088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2D6C4E8-EFE8-49CA-8254-05D02341AA46}"/>
                    </a:ext>
                  </a:extLst>
                </p:cNvPr>
                <p:cNvSpPr txBox="1"/>
                <p:nvPr/>
              </p:nvSpPr>
              <p:spPr>
                <a:xfrm>
                  <a:off x="628488" y="16934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2D6C4E8-EFE8-49CA-8254-05D02341AA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8488" y="169344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35C18D-A1AB-4180-8197-8A30C5AF968F}"/>
                    </a:ext>
                  </a:extLst>
                </p:cNvPr>
                <p:cNvSpPr txBox="1"/>
                <p:nvPr/>
              </p:nvSpPr>
              <p:spPr>
                <a:xfrm>
                  <a:off x="623658" y="14317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35C18D-A1AB-4180-8197-8A30C5AF96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3658" y="143173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FC1C5A5-1D4E-46C9-ADFC-BA088EADE11E}"/>
                    </a:ext>
                  </a:extLst>
                </p:cNvPr>
                <p:cNvSpPr txBox="1"/>
                <p:nvPr/>
              </p:nvSpPr>
              <p:spPr>
                <a:xfrm>
                  <a:off x="628488" y="26301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FC1C5A5-1D4E-46C9-ADFC-BA088EADE1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8488" y="263019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F7F851F-6950-4869-9F93-131BE857FE5D}"/>
                    </a:ext>
                  </a:extLst>
                </p:cNvPr>
                <p:cNvSpPr txBox="1"/>
                <p:nvPr/>
              </p:nvSpPr>
              <p:spPr>
                <a:xfrm>
                  <a:off x="623658" y="23684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F7F851F-6950-4869-9F93-131BE857FE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3658" y="236848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B437EFF7-3FDD-4E54-8A57-6063661E9FD1}"/>
                    </a:ext>
                  </a:extLst>
                </p:cNvPr>
                <p:cNvSpPr txBox="1"/>
                <p:nvPr/>
              </p:nvSpPr>
              <p:spPr>
                <a:xfrm>
                  <a:off x="619826" y="32161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B437EFF7-3FDD-4E54-8A57-6063661E9F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826" y="321619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D3A9A39-7AE6-435B-929C-38E4A6FD2958}"/>
                    </a:ext>
                  </a:extLst>
                </p:cNvPr>
                <p:cNvSpPr txBox="1"/>
                <p:nvPr/>
              </p:nvSpPr>
              <p:spPr>
                <a:xfrm>
                  <a:off x="614995" y="29544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D3A9A39-7AE6-435B-929C-38E4A6FD29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4995" y="295448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CD08E6A6-06E2-493B-BAC7-1EF02DB81282}"/>
                    </a:ext>
                  </a:extLst>
                </p:cNvPr>
                <p:cNvSpPr txBox="1"/>
                <p:nvPr/>
              </p:nvSpPr>
              <p:spPr>
                <a:xfrm>
                  <a:off x="619826" y="41529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CD08E6A6-06E2-493B-BAC7-1EF02DB812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826" y="415294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F9D74E7-647F-4722-8478-F8D0DAFC6DD2}"/>
                    </a:ext>
                  </a:extLst>
                </p:cNvPr>
                <p:cNvSpPr txBox="1"/>
                <p:nvPr/>
              </p:nvSpPr>
              <p:spPr>
                <a:xfrm>
                  <a:off x="614995" y="38912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F9D74E7-647F-4722-8478-F8D0DAFC6D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4995" y="389123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6881388-BEED-422D-849F-AB2AC1F12815}"/>
                    </a:ext>
                  </a:extLst>
                </p:cNvPr>
                <p:cNvSpPr txBox="1"/>
                <p:nvPr/>
              </p:nvSpPr>
              <p:spPr>
                <a:xfrm>
                  <a:off x="624156" y="47256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6881388-BEED-422D-849F-AB2AC1F128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4156" y="472563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98E34D5-0AB4-4A5F-81E5-71A53D740268}"/>
                    </a:ext>
                  </a:extLst>
                </p:cNvPr>
                <p:cNvSpPr txBox="1"/>
                <p:nvPr/>
              </p:nvSpPr>
              <p:spPr>
                <a:xfrm>
                  <a:off x="619326" y="44639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98E34D5-0AB4-4A5F-81E5-71A53D7402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326" y="446391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338E7A5-E2CD-44EA-8193-9A4228664C55}"/>
                    </a:ext>
                  </a:extLst>
                </p:cNvPr>
                <p:cNvSpPr txBox="1"/>
                <p:nvPr/>
              </p:nvSpPr>
              <p:spPr>
                <a:xfrm>
                  <a:off x="624156" y="56623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338E7A5-E2CD-44EA-8193-9A4228664C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4156" y="566237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CD46B0D6-FE2C-43FB-93D7-23DB09FFC756}"/>
                    </a:ext>
                  </a:extLst>
                </p:cNvPr>
                <p:cNvSpPr txBox="1"/>
                <p:nvPr/>
              </p:nvSpPr>
              <p:spPr>
                <a:xfrm>
                  <a:off x="619326" y="54006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CD46B0D6-FE2C-43FB-93D7-23DB09FFC7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326" y="540066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F03615CD-E688-43D3-8803-EC9394AC2A08}"/>
                    </a:ext>
                  </a:extLst>
                </p:cNvPr>
                <p:cNvSpPr txBox="1"/>
                <p:nvPr/>
              </p:nvSpPr>
              <p:spPr>
                <a:xfrm>
                  <a:off x="3222132" y="17134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F03615CD-E688-43D3-8803-EC9394AC2A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2132" y="171342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581FB4C0-72F3-4663-86A5-382B6537952D}"/>
                    </a:ext>
                  </a:extLst>
                </p:cNvPr>
                <p:cNvSpPr txBox="1"/>
                <p:nvPr/>
              </p:nvSpPr>
              <p:spPr>
                <a:xfrm>
                  <a:off x="3217301" y="14517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581FB4C0-72F3-4663-86A5-382B653795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301" y="145171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FFFAFF9-79F8-4B25-AA39-1A32DFC96AA4}"/>
                    </a:ext>
                  </a:extLst>
                </p:cNvPr>
                <p:cNvSpPr txBox="1"/>
                <p:nvPr/>
              </p:nvSpPr>
              <p:spPr>
                <a:xfrm>
                  <a:off x="3222132" y="26501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FFFAFF9-79F8-4B25-AA39-1A32DFC96A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2132" y="265017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6EE8AB50-A1B5-40ED-9C20-E56F8CBCFAE1}"/>
                    </a:ext>
                  </a:extLst>
                </p:cNvPr>
                <p:cNvSpPr txBox="1"/>
                <p:nvPr/>
              </p:nvSpPr>
              <p:spPr>
                <a:xfrm>
                  <a:off x="3217301" y="23884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6EE8AB50-A1B5-40ED-9C20-E56F8CBCFA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301" y="238846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8864C666-63E4-4E15-954E-E5C809A26100}"/>
                    </a:ext>
                  </a:extLst>
                </p:cNvPr>
                <p:cNvSpPr txBox="1"/>
                <p:nvPr/>
              </p:nvSpPr>
              <p:spPr>
                <a:xfrm>
                  <a:off x="3213469" y="32361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8864C666-63E4-4E15-954E-E5C809A261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3469" y="323617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3D801331-CA6C-4F1A-A7F0-094873874B97}"/>
                    </a:ext>
                  </a:extLst>
                </p:cNvPr>
                <p:cNvSpPr txBox="1"/>
                <p:nvPr/>
              </p:nvSpPr>
              <p:spPr>
                <a:xfrm>
                  <a:off x="3208638" y="29744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3D801331-CA6C-4F1A-A7F0-094873874B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08638" y="297446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C2162489-8774-4030-9D5E-28E13C4EEB72}"/>
                    </a:ext>
                  </a:extLst>
                </p:cNvPr>
                <p:cNvSpPr txBox="1"/>
                <p:nvPr/>
              </p:nvSpPr>
              <p:spPr>
                <a:xfrm>
                  <a:off x="3213469" y="41729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C2162489-8774-4030-9D5E-28E13C4EEB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3469" y="417292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5AA34938-517D-46D1-9B5B-44791637363C}"/>
                    </a:ext>
                  </a:extLst>
                </p:cNvPr>
                <p:cNvSpPr txBox="1"/>
                <p:nvPr/>
              </p:nvSpPr>
              <p:spPr>
                <a:xfrm>
                  <a:off x="3208638" y="39112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5AA34938-517D-46D1-9B5B-4479163736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08638" y="391121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C0B916EA-6C5A-4B86-B2D8-C0448BB59CE8}"/>
                    </a:ext>
                  </a:extLst>
                </p:cNvPr>
                <p:cNvSpPr txBox="1"/>
                <p:nvPr/>
              </p:nvSpPr>
              <p:spPr>
                <a:xfrm>
                  <a:off x="3217800" y="47456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C0B916EA-6C5A-4B86-B2D8-C0448BB59C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800" y="474560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ABEBD2D9-A734-4669-95C2-0CA90CD5340C}"/>
                    </a:ext>
                  </a:extLst>
                </p:cNvPr>
                <p:cNvSpPr txBox="1"/>
                <p:nvPr/>
              </p:nvSpPr>
              <p:spPr>
                <a:xfrm>
                  <a:off x="3212969" y="44838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ABEBD2D9-A734-4669-95C2-0CA90CD534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2969" y="448389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84DCD6FF-DF46-49F8-996C-553CD49C8C9F}"/>
                    </a:ext>
                  </a:extLst>
                </p:cNvPr>
                <p:cNvSpPr txBox="1"/>
                <p:nvPr/>
              </p:nvSpPr>
              <p:spPr>
                <a:xfrm>
                  <a:off x="3217800" y="56823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84DCD6FF-DF46-49F8-996C-553CD49C8C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800" y="568235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7C9A1709-72FC-4465-8A73-90E8FC8012A7}"/>
                    </a:ext>
                  </a:extLst>
                </p:cNvPr>
                <p:cNvSpPr txBox="1"/>
                <p:nvPr/>
              </p:nvSpPr>
              <p:spPr>
                <a:xfrm>
                  <a:off x="3212969" y="54206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7C9A1709-72FC-4465-8A73-90E8FC8012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2969" y="542064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3" name="Oval 812">
              <a:extLst>
                <a:ext uri="{FF2B5EF4-FFF2-40B4-BE49-F238E27FC236}">
                  <a16:creationId xmlns:a16="http://schemas.microsoft.com/office/drawing/2014/main" id="{90AA8B3A-E7FD-466D-B6E6-614F6B5CF7FA}"/>
                </a:ext>
              </a:extLst>
            </p:cNvPr>
            <p:cNvSpPr/>
            <p:nvPr/>
          </p:nvSpPr>
          <p:spPr bwMode="auto">
            <a:xfrm>
              <a:off x="3693403" y="16382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1F1EC489-4407-445C-8E7F-F685DD5105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926" y="16622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526EF0BE-8D4D-4250-9D5B-8B6066F41B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926" y="26034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2840FB77-8905-47B9-AF9B-93360BA38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205" y="31805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64800B26-4BA5-473F-9A43-9429FC6648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2236" y="25997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D9C3DBAF-38A7-436B-A150-1C2BB9015496}"/>
                </a:ext>
              </a:extLst>
            </p:cNvPr>
            <p:cNvSpPr/>
            <p:nvPr/>
          </p:nvSpPr>
          <p:spPr bwMode="auto">
            <a:xfrm>
              <a:off x="3693403" y="28665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F3F6BC73-C997-48A0-B1B9-8043C24D4A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6567" y="28905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D72A276C-0433-4861-BAC5-4165BCD7A2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0039" y="41217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EBD08EEC-AA26-4A8A-B547-2B150010A7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89318" y="46988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B371DE9E-FD19-4260-9BF5-E62FD909804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29348" y="41180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3" name="Oval 822">
              <a:extLst>
                <a:ext uri="{FF2B5EF4-FFF2-40B4-BE49-F238E27FC236}">
                  <a16:creationId xmlns:a16="http://schemas.microsoft.com/office/drawing/2014/main" id="{EDEA7AFD-E24B-4171-ADCC-CFDF931EF733}"/>
                </a:ext>
              </a:extLst>
            </p:cNvPr>
            <p:cNvSpPr/>
            <p:nvPr/>
          </p:nvSpPr>
          <p:spPr bwMode="auto">
            <a:xfrm>
              <a:off x="3690515" y="43848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E62C9081-EE8B-43D7-8ACE-511319B4C0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3679" y="44088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47539050-FF6A-40F9-8287-0BA61EAD70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205" y="56430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6" name="Arc 825">
              <a:extLst>
                <a:ext uri="{FF2B5EF4-FFF2-40B4-BE49-F238E27FC236}">
                  <a16:creationId xmlns:a16="http://schemas.microsoft.com/office/drawing/2014/main" id="{98C8B0C5-C226-48A4-B465-85979B603CF0}"/>
                </a:ext>
              </a:extLst>
            </p:cNvPr>
            <p:cNvSpPr/>
            <p:nvPr/>
          </p:nvSpPr>
          <p:spPr bwMode="auto">
            <a:xfrm rot="5400000" flipH="1">
              <a:off x="3530038" y="43717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7" name="Arc 826">
              <a:extLst>
                <a:ext uri="{FF2B5EF4-FFF2-40B4-BE49-F238E27FC236}">
                  <a16:creationId xmlns:a16="http://schemas.microsoft.com/office/drawing/2014/main" id="{C4BF3967-CC7C-40FE-8853-0141B40EE8B6}"/>
                </a:ext>
              </a:extLst>
            </p:cNvPr>
            <p:cNvSpPr/>
            <p:nvPr/>
          </p:nvSpPr>
          <p:spPr bwMode="auto">
            <a:xfrm rot="5400000" flipH="1">
              <a:off x="3530038" y="28534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4560E263-07E3-4FBC-9036-69A8773E2D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2" y="16643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9" name="Straight Connector 828">
              <a:extLst>
                <a:ext uri="{FF2B5EF4-FFF2-40B4-BE49-F238E27FC236}">
                  <a16:creationId xmlns:a16="http://schemas.microsoft.com/office/drawing/2014/main" id="{08DB06BA-5059-4D1B-92A2-84F6D3B05A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3" y="29206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298BE9CB-FF43-4DF9-BA02-821690516BF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3" y="44323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B064D71E-8BBA-4001-9F2F-61D9F0262911}"/>
                    </a:ext>
                  </a:extLst>
                </p:cNvPr>
                <p:cNvSpPr txBox="1"/>
                <p:nvPr/>
              </p:nvSpPr>
              <p:spPr>
                <a:xfrm>
                  <a:off x="3777994" y="15950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B064D71E-8BBA-4001-9F2F-61D9F02629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7994" y="1595039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8BE6C3FE-C0F0-43C5-A032-8CA41D6F5A07}"/>
                    </a:ext>
                  </a:extLst>
                </p:cNvPr>
                <p:cNvSpPr txBox="1"/>
                <p:nvPr/>
              </p:nvSpPr>
              <p:spPr>
                <a:xfrm>
                  <a:off x="3656217" y="14398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8BE6C3FE-C0F0-43C5-A032-8CA41D6F5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56217" y="1439876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1D4676A7-EC67-498B-A2C3-37D8934E0DC8}"/>
                    </a:ext>
                  </a:extLst>
                </p:cNvPr>
                <p:cNvSpPr txBox="1"/>
                <p:nvPr/>
              </p:nvSpPr>
              <p:spPr>
                <a:xfrm>
                  <a:off x="3788101" y="28144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1D4676A7-EC67-498B-A2C3-37D8934E0D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8101" y="2814424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7C2A299C-D13C-4AFD-A1F4-BE23DF0B4E06}"/>
                    </a:ext>
                  </a:extLst>
                </p:cNvPr>
                <p:cNvSpPr txBox="1"/>
                <p:nvPr/>
              </p:nvSpPr>
              <p:spPr>
                <a:xfrm>
                  <a:off x="3661992" y="26503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7C2A299C-D13C-4AFD-A1F4-BE23DF0B4E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1992" y="2650381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0EA13B2D-9E24-4FF5-A2F7-59F0DF497733}"/>
                    </a:ext>
                  </a:extLst>
                </p:cNvPr>
                <p:cNvSpPr txBox="1"/>
                <p:nvPr/>
              </p:nvSpPr>
              <p:spPr>
                <a:xfrm>
                  <a:off x="3769331" y="43238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0EA13B2D-9E24-4FF5-A2F7-59F0DF4977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69331" y="4323855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FAAD94FF-2EDF-4DAD-A7F7-0BE2CD36C728}"/>
                    </a:ext>
                  </a:extLst>
                </p:cNvPr>
                <p:cNvSpPr txBox="1"/>
                <p:nvPr/>
              </p:nvSpPr>
              <p:spPr>
                <a:xfrm>
                  <a:off x="3664879" y="41864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FAAD94FF-2EDF-4DAD-A7F7-0BE2CD36C7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4879" y="4186450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88E7783E-5743-45AF-8182-A671985DF8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1375" y="17767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045C4A6D-E8FA-4A0B-A4FC-76FF9DD7EEB3}"/>
                    </a:ext>
                  </a:extLst>
                </p:cNvPr>
                <p:cNvSpPr txBox="1"/>
                <p:nvPr/>
              </p:nvSpPr>
              <p:spPr>
                <a:xfrm>
                  <a:off x="3711641" y="18022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045C4A6D-E8FA-4A0B-A4FC-76FF9DD7EE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1641" y="1802289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9" name="Straight Arrow Connector 838">
              <a:extLst>
                <a:ext uri="{FF2B5EF4-FFF2-40B4-BE49-F238E27FC236}">
                  <a16:creationId xmlns:a16="http://schemas.microsoft.com/office/drawing/2014/main" id="{5CFD8173-AC32-41E1-95C5-A90CC8C32F8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0038" y="30242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9C3426EC-95E9-478B-BB15-5E55DD104DE0}"/>
                    </a:ext>
                  </a:extLst>
                </p:cNvPr>
                <p:cNvSpPr txBox="1"/>
                <p:nvPr/>
              </p:nvSpPr>
              <p:spPr>
                <a:xfrm>
                  <a:off x="3720304" y="30497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9C3426EC-95E9-478B-BB15-5E55DD104D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0304" y="3049790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1" name="Straight Arrow Connector 840">
              <a:extLst>
                <a:ext uri="{FF2B5EF4-FFF2-40B4-BE49-F238E27FC236}">
                  <a16:creationId xmlns:a16="http://schemas.microsoft.com/office/drawing/2014/main" id="{DE7EAFE4-A8CF-4BA3-A740-79A0EE20D2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0038" y="45381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759D7BFF-FB6B-4A00-9F63-61FB7BA9B32F}"/>
                    </a:ext>
                  </a:extLst>
                </p:cNvPr>
                <p:cNvSpPr txBox="1"/>
                <p:nvPr/>
              </p:nvSpPr>
              <p:spPr>
                <a:xfrm>
                  <a:off x="3720304" y="45636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759D7BFF-FB6B-4A00-9F63-61FB7BA9B3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0304" y="4563661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3" name="Group 842">
              <a:extLst>
                <a:ext uri="{FF2B5EF4-FFF2-40B4-BE49-F238E27FC236}">
                  <a16:creationId xmlns:a16="http://schemas.microsoft.com/office/drawing/2014/main" id="{D70E4517-C202-4633-83CE-92D447518E79}"/>
                </a:ext>
              </a:extLst>
            </p:cNvPr>
            <p:cNvGrpSpPr/>
            <p:nvPr/>
          </p:nvGrpSpPr>
          <p:grpSpPr>
            <a:xfrm>
              <a:off x="671386" y="1174840"/>
              <a:ext cx="2629167" cy="1505859"/>
              <a:chOff x="5963587" y="800490"/>
              <a:chExt cx="2890845" cy="1615417"/>
            </a:xfrm>
          </p:grpSpPr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81FEA3CF-E438-4CE8-96D6-7F5FC825FE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0FB297D9-E1D9-4333-9E60-FE2F416B8F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9" name="Group 1038">
                <a:extLst>
                  <a:ext uri="{FF2B5EF4-FFF2-40B4-BE49-F238E27FC236}">
                    <a16:creationId xmlns:a16="http://schemas.microsoft.com/office/drawing/2014/main" id="{2EAC47EC-E579-468B-AC73-6660AE955CC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D1A27D4D-F2C2-4515-9EC0-C761ECA1EE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1427BD38-F117-4B0D-BCAB-484BA1702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729D7622-5976-4CD8-96D0-F582FA0663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86150674-DE1A-4EF4-B48D-60C12A310C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0" name="Straight Connector 1119">
                  <a:extLst>
                    <a:ext uri="{FF2B5EF4-FFF2-40B4-BE49-F238E27FC236}">
                      <a16:creationId xmlns:a16="http://schemas.microsoft.com/office/drawing/2014/main" id="{B8E39F36-DE16-4DED-9466-9F02B2C4FF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1" name="Straight Connector 1120">
                  <a:extLst>
                    <a:ext uri="{FF2B5EF4-FFF2-40B4-BE49-F238E27FC236}">
                      <a16:creationId xmlns:a16="http://schemas.microsoft.com/office/drawing/2014/main" id="{53D6A6D9-C809-4363-8624-6FE819FDB2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2" name="Straight Connector 1121">
                  <a:extLst>
                    <a:ext uri="{FF2B5EF4-FFF2-40B4-BE49-F238E27FC236}">
                      <a16:creationId xmlns:a16="http://schemas.microsoft.com/office/drawing/2014/main" id="{7211D62D-E786-4270-A82A-A323FA7596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3" name="Straight Connector 1122">
                  <a:extLst>
                    <a:ext uri="{FF2B5EF4-FFF2-40B4-BE49-F238E27FC236}">
                      <a16:creationId xmlns:a16="http://schemas.microsoft.com/office/drawing/2014/main" id="{2995C5B3-003C-4E14-98F7-A424E210A4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BC725120-C960-4ECC-88AC-4030AAF223E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1798F34D-63CC-40E4-89E1-1B86CCE32E2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C3F47641-131D-4A1D-A724-2F4AF1F34F8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6B7EF254-9848-4B1E-8526-78D555CE1F8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0" name="Group 1039">
                <a:extLst>
                  <a:ext uri="{FF2B5EF4-FFF2-40B4-BE49-F238E27FC236}">
                    <a16:creationId xmlns:a16="http://schemas.microsoft.com/office/drawing/2014/main" id="{DF148A99-242C-4F29-9FF9-9D5EBB782FF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37B6B814-B3B0-4ECF-A864-BCE74FE415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BE6CDB8D-3321-4B3A-B7B8-CD3D6F7529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FBA8ADA9-9BBC-4725-8447-F7E88C11A0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Arc 1114">
                  <a:extLst>
                    <a:ext uri="{FF2B5EF4-FFF2-40B4-BE49-F238E27FC236}">
                      <a16:creationId xmlns:a16="http://schemas.microsoft.com/office/drawing/2014/main" id="{40517BBF-39A8-422D-8A21-5E30C192E6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1" name="Rectangle 1040">
                <a:extLst>
                  <a:ext uri="{FF2B5EF4-FFF2-40B4-BE49-F238E27FC236}">
                    <a16:creationId xmlns:a16="http://schemas.microsoft.com/office/drawing/2014/main" id="{E2DDFF02-5202-4C0A-BB3C-B4A285D65D6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9D352672-8093-4A32-A861-E8AA517104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DB96BECE-7B1F-4A3A-800F-4120D9DB81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EE06FBA3-0A81-44D2-9F96-D50C36736B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5" name="Group 1044">
                <a:extLst>
                  <a:ext uri="{FF2B5EF4-FFF2-40B4-BE49-F238E27FC236}">
                    <a16:creationId xmlns:a16="http://schemas.microsoft.com/office/drawing/2014/main" id="{5985D47F-D1B2-4D7C-9B05-7F1B8ECFBDD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DCAB1470-116C-47DF-AF47-CC053A5F4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1F03F388-EFB1-4AB5-A7A6-82F76F0A8F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5BB0C82C-2551-4149-BF68-7567869769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50C64CBC-8EBA-42FB-AF1F-3B66AB523D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6" name="Rectangle 1045">
                <a:extLst>
                  <a:ext uri="{FF2B5EF4-FFF2-40B4-BE49-F238E27FC236}">
                    <a16:creationId xmlns:a16="http://schemas.microsoft.com/office/drawing/2014/main" id="{6DF87641-F873-4CED-8BF1-5561C5C3A9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7" name="Straight Connector 1046">
                <a:extLst>
                  <a:ext uri="{FF2B5EF4-FFF2-40B4-BE49-F238E27FC236}">
                    <a16:creationId xmlns:a16="http://schemas.microsoft.com/office/drawing/2014/main" id="{0CA11CDF-1005-41B7-9F6A-BB275D998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C22E7368-C226-4C81-9DAA-7EA84AB8A2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9" name="Straight Connector 1048">
                <a:extLst>
                  <a:ext uri="{FF2B5EF4-FFF2-40B4-BE49-F238E27FC236}">
                    <a16:creationId xmlns:a16="http://schemas.microsoft.com/office/drawing/2014/main" id="{72E06F83-120E-4586-8167-2A40D5592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521AB32-B975-4D2E-8042-540EC583B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51" name="Oval 1050">
                <a:extLst>
                  <a:ext uri="{FF2B5EF4-FFF2-40B4-BE49-F238E27FC236}">
                    <a16:creationId xmlns:a16="http://schemas.microsoft.com/office/drawing/2014/main" id="{5EE68A2A-CA3F-411F-A8A8-D6AF78FC55A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2" name="Oval 1051">
                <a:extLst>
                  <a:ext uri="{FF2B5EF4-FFF2-40B4-BE49-F238E27FC236}">
                    <a16:creationId xmlns:a16="http://schemas.microsoft.com/office/drawing/2014/main" id="{38190A2B-65D6-4270-8CC3-98641A64056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3" name="Oval 1052">
                <a:extLst>
                  <a:ext uri="{FF2B5EF4-FFF2-40B4-BE49-F238E27FC236}">
                    <a16:creationId xmlns:a16="http://schemas.microsoft.com/office/drawing/2014/main" id="{9F9FCE92-6F70-4D59-96FF-C76AE8FAE08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4" name="Oval 1053">
                <a:extLst>
                  <a:ext uri="{FF2B5EF4-FFF2-40B4-BE49-F238E27FC236}">
                    <a16:creationId xmlns:a16="http://schemas.microsoft.com/office/drawing/2014/main" id="{CFA3E666-51CB-443D-96BE-8E263E7635B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AEB98E50-0C26-44B4-90CC-015F9F049C1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6" name="Straight Arrow Connector 1055">
                <a:extLst>
                  <a:ext uri="{FF2B5EF4-FFF2-40B4-BE49-F238E27FC236}">
                    <a16:creationId xmlns:a16="http://schemas.microsoft.com/office/drawing/2014/main" id="{3D1344A5-0708-43E1-A44F-0289CF94EBA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7" name="Straight Arrow Connector 1056">
                <a:extLst>
                  <a:ext uri="{FF2B5EF4-FFF2-40B4-BE49-F238E27FC236}">
                    <a16:creationId xmlns:a16="http://schemas.microsoft.com/office/drawing/2014/main" id="{F9950EEE-E2E3-4394-BB8B-88DB96AB98B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8" name="Straight Arrow Connector 1057">
                <a:extLst>
                  <a:ext uri="{FF2B5EF4-FFF2-40B4-BE49-F238E27FC236}">
                    <a16:creationId xmlns:a16="http://schemas.microsoft.com/office/drawing/2014/main" id="{2BED0756-C736-4A97-80C5-DBC9B58B08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9" name="Straight Arrow Connector 1058">
                <a:extLst>
                  <a:ext uri="{FF2B5EF4-FFF2-40B4-BE49-F238E27FC236}">
                    <a16:creationId xmlns:a16="http://schemas.microsoft.com/office/drawing/2014/main" id="{1B9DE297-160B-443C-90CA-CE7F3E80D1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0" name="TextBox 1059">
                    <a:extLst>
                      <a:ext uri="{FF2B5EF4-FFF2-40B4-BE49-F238E27FC236}">
                        <a16:creationId xmlns:a16="http://schemas.microsoft.com/office/drawing/2014/main" id="{A5DD6801-3F78-4091-8352-C530F86A449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1" name="TextBox 1060">
                    <a:extLst>
                      <a:ext uri="{FF2B5EF4-FFF2-40B4-BE49-F238E27FC236}">
                        <a16:creationId xmlns:a16="http://schemas.microsoft.com/office/drawing/2014/main" id="{C7B2FB9E-BCC5-4B59-92F6-F3BE4EF005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E947236F-75AF-4532-9F53-F1A49888CA9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9F4899D8-A328-458D-8EBB-00FE535574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90CBFB0C-6B9A-41BD-847A-26C182C757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5" name="Group 1064">
                <a:extLst>
                  <a:ext uri="{FF2B5EF4-FFF2-40B4-BE49-F238E27FC236}">
                    <a16:creationId xmlns:a16="http://schemas.microsoft.com/office/drawing/2014/main" id="{F132B866-BE9F-4867-882A-1298111C30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DC19B8A5-3A5A-4403-8B30-3E8441629F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34AE8E23-5D67-4AA2-AAA1-4CFD4399FA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C4553344-95EA-40C4-B4B9-2D4E5C603D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A76FFBF8-9958-49EA-BCEA-254AD585CE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6" name="Rectangle 1065">
                <a:extLst>
                  <a:ext uri="{FF2B5EF4-FFF2-40B4-BE49-F238E27FC236}">
                    <a16:creationId xmlns:a16="http://schemas.microsoft.com/office/drawing/2014/main" id="{074CC905-86EF-45C6-95E0-400275AC6C4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088E0EAD-08BE-4961-8AD7-A1D953D1E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3F011BFD-4825-4C1B-844A-0BB63CE864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9" name="Group 1068">
                <a:extLst>
                  <a:ext uri="{FF2B5EF4-FFF2-40B4-BE49-F238E27FC236}">
                    <a16:creationId xmlns:a16="http://schemas.microsoft.com/office/drawing/2014/main" id="{E24B8D4B-29FA-4615-A770-6ED2CC1E6B3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64B84713-6745-48BF-B1DD-1659B71CA0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73B259AB-6944-48F2-88FC-C5612EE169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7E7438D2-63B6-4C03-8C37-876BC4A107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32914989-00F8-4F07-B262-55F90EF13A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0" name="Rectangle 1069">
                <a:extLst>
                  <a:ext uri="{FF2B5EF4-FFF2-40B4-BE49-F238E27FC236}">
                    <a16:creationId xmlns:a16="http://schemas.microsoft.com/office/drawing/2014/main" id="{2146139E-C15D-451E-8450-229A3BBC67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71" name="Straight Connector 1070">
                <a:extLst>
                  <a:ext uri="{FF2B5EF4-FFF2-40B4-BE49-F238E27FC236}">
                    <a16:creationId xmlns:a16="http://schemas.microsoft.com/office/drawing/2014/main" id="{71392A2F-5908-47B5-84CC-AEFEF2762F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F228768-B7A0-447B-8996-B5442A3BC7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3" name="Straight Connector 1072">
                <a:extLst>
                  <a:ext uri="{FF2B5EF4-FFF2-40B4-BE49-F238E27FC236}">
                    <a16:creationId xmlns:a16="http://schemas.microsoft.com/office/drawing/2014/main" id="{DFBAAF47-3F2D-4997-87C8-4EF8B9F39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4" name="Group 1073">
                <a:extLst>
                  <a:ext uri="{FF2B5EF4-FFF2-40B4-BE49-F238E27FC236}">
                    <a16:creationId xmlns:a16="http://schemas.microsoft.com/office/drawing/2014/main" id="{3734F340-D304-467D-998F-8A2C579F27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031265F2-13CE-4AF3-A5AF-92F77FB521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54642570-6165-4E03-A3FC-9C27C9EC41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5509E595-35D4-4882-8915-DDEC346F83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6" name="Straight Connector 1095">
                  <a:extLst>
                    <a:ext uri="{FF2B5EF4-FFF2-40B4-BE49-F238E27FC236}">
                      <a16:creationId xmlns:a16="http://schemas.microsoft.com/office/drawing/2014/main" id="{2EAA2D6D-02FD-4085-83DD-E39C1AE34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7" name="Straight Connector 1096">
                  <a:extLst>
                    <a:ext uri="{FF2B5EF4-FFF2-40B4-BE49-F238E27FC236}">
                      <a16:creationId xmlns:a16="http://schemas.microsoft.com/office/drawing/2014/main" id="{BFC95FCD-EDC6-4FAD-B4AD-AA3452853F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8" name="Straight Connector 1097">
                  <a:extLst>
                    <a:ext uri="{FF2B5EF4-FFF2-40B4-BE49-F238E27FC236}">
                      <a16:creationId xmlns:a16="http://schemas.microsoft.com/office/drawing/2014/main" id="{22E278B8-0853-477B-8ED1-CB58382AE2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9" name="Straight Connector 1098">
                  <a:extLst>
                    <a:ext uri="{FF2B5EF4-FFF2-40B4-BE49-F238E27FC236}">
                      <a16:creationId xmlns:a16="http://schemas.microsoft.com/office/drawing/2014/main" id="{D0307E2D-E012-46CC-B545-EB7C9BB52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5" name="Group 1074">
                <a:extLst>
                  <a:ext uri="{FF2B5EF4-FFF2-40B4-BE49-F238E27FC236}">
                    <a16:creationId xmlns:a16="http://schemas.microsoft.com/office/drawing/2014/main" id="{3B86E96E-4026-44D5-87AE-E8BD85EF523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519EA570-16D3-413B-975B-E565AE82C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C2EF4E82-C441-4968-AF46-2F5C59479C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E5F40436-DB84-4D84-90C4-6E9B70A0F2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A7E343DB-E865-48B9-BD22-280A5A64FD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8D9623FC-E20E-4CB9-8A13-02DD9DACE4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1C795BD0-E639-4C66-A803-30B9DDF61A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B8AE4232-75CF-4D7B-980F-9061B5B64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67C355A7-DA0D-4221-80E3-53881DFEFB5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C80EA14D-8BC7-4E03-A89F-9A9E64FCEF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604EEB40-ADE3-4CFF-A1E8-3CBEE69F1D0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925CF9A-B5F7-476D-9A80-EEC19F4BFD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6932FF6E-9817-4B4C-8E62-5F5E1534178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1" name="TextBox 1080">
                    <a:extLst>
                      <a:ext uri="{FF2B5EF4-FFF2-40B4-BE49-F238E27FC236}">
                        <a16:creationId xmlns:a16="http://schemas.microsoft.com/office/drawing/2014/main" id="{D255EA04-C0F3-44D2-B446-D2EE703A2B6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2" name="TextBox 1081">
                    <a:extLst>
                      <a:ext uri="{FF2B5EF4-FFF2-40B4-BE49-F238E27FC236}">
                        <a16:creationId xmlns:a16="http://schemas.microsoft.com/office/drawing/2014/main" id="{B27EE93D-8D44-4B4E-940E-BFB7C72A017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3" name="Straight Arrow Connector 1082">
                <a:extLst>
                  <a:ext uri="{FF2B5EF4-FFF2-40B4-BE49-F238E27FC236}">
                    <a16:creationId xmlns:a16="http://schemas.microsoft.com/office/drawing/2014/main" id="{F46CFA89-419D-4CC5-9D7E-C637658C0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4" name="Straight Arrow Connector 1083">
                <a:extLst>
                  <a:ext uri="{FF2B5EF4-FFF2-40B4-BE49-F238E27FC236}">
                    <a16:creationId xmlns:a16="http://schemas.microsoft.com/office/drawing/2014/main" id="{D5142640-EAC7-48FF-908A-4C63BAB16B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5" name="Straight Arrow Connector 1084">
                <a:extLst>
                  <a:ext uri="{FF2B5EF4-FFF2-40B4-BE49-F238E27FC236}">
                    <a16:creationId xmlns:a16="http://schemas.microsoft.com/office/drawing/2014/main" id="{9610539D-0CC2-490C-8021-1DAC57FB5C7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4" name="Group 843">
              <a:extLst>
                <a:ext uri="{FF2B5EF4-FFF2-40B4-BE49-F238E27FC236}">
                  <a16:creationId xmlns:a16="http://schemas.microsoft.com/office/drawing/2014/main" id="{F29B49F7-A2CF-40A6-9CD2-BA8A3D86D50B}"/>
                </a:ext>
              </a:extLst>
            </p:cNvPr>
            <p:cNvGrpSpPr/>
            <p:nvPr/>
          </p:nvGrpSpPr>
          <p:grpSpPr>
            <a:xfrm>
              <a:off x="664166" y="2697590"/>
              <a:ext cx="2629167" cy="1505859"/>
              <a:chOff x="5963587" y="800490"/>
              <a:chExt cx="2890845" cy="1615417"/>
            </a:xfrm>
          </p:grpSpPr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22929366-6C64-4A29-98B3-648E2DFE2D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B0026DFB-E15D-41F9-AD24-80E8AC1A0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8" name="Group 947">
                <a:extLst>
                  <a:ext uri="{FF2B5EF4-FFF2-40B4-BE49-F238E27FC236}">
                    <a16:creationId xmlns:a16="http://schemas.microsoft.com/office/drawing/2014/main" id="{9090A102-EC98-409D-8A71-D3AB9C5CF61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22C751FA-52D6-4D50-BAA0-DA62F86A24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E9928F02-5F4C-4036-87BF-384532958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7AD59AE1-621F-4A58-B77C-4783912C71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4567970E-7764-4660-BEBD-B60C481405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9" name="Straight Connector 1028">
                  <a:extLst>
                    <a:ext uri="{FF2B5EF4-FFF2-40B4-BE49-F238E27FC236}">
                      <a16:creationId xmlns:a16="http://schemas.microsoft.com/office/drawing/2014/main" id="{C10937E5-2051-4D62-90D3-1FB91AACFB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1B2CE1AF-7814-4836-BD84-DF909D799C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A1A916C-694F-4746-9A9B-76D64AF0DC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2" name="Straight Connector 1031">
                  <a:extLst>
                    <a:ext uri="{FF2B5EF4-FFF2-40B4-BE49-F238E27FC236}">
                      <a16:creationId xmlns:a16="http://schemas.microsoft.com/office/drawing/2014/main" id="{39C05996-4EE1-4897-ADC2-3F809D6465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D5DA51E8-983B-4164-916C-8CF47024038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AC3154A0-5DA5-47B1-BCDD-12830BD93DB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Arc 1034">
                  <a:extLst>
                    <a:ext uri="{FF2B5EF4-FFF2-40B4-BE49-F238E27FC236}">
                      <a16:creationId xmlns:a16="http://schemas.microsoft.com/office/drawing/2014/main" id="{EA4121A1-4EDE-4C4A-B85E-E937D5CFA5E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Arc 1035">
                  <a:extLst>
                    <a:ext uri="{FF2B5EF4-FFF2-40B4-BE49-F238E27FC236}">
                      <a16:creationId xmlns:a16="http://schemas.microsoft.com/office/drawing/2014/main" id="{8E0925EE-979A-4F4E-82D1-66F68665598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9" name="Group 948">
                <a:extLst>
                  <a:ext uri="{FF2B5EF4-FFF2-40B4-BE49-F238E27FC236}">
                    <a16:creationId xmlns:a16="http://schemas.microsoft.com/office/drawing/2014/main" id="{1BB6F301-D3B5-4362-873C-59D7B703563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815C5A8A-7DEF-4F79-9497-B376579C9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652EF0B0-6CBE-456B-874E-528537F65F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C7D375E2-6C6C-4140-B7A1-CC922FCC37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01CCA5EF-C7B9-4DD8-95F0-CE8F206D8C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0" name="Rectangle 949">
                <a:extLst>
                  <a:ext uri="{FF2B5EF4-FFF2-40B4-BE49-F238E27FC236}">
                    <a16:creationId xmlns:a16="http://schemas.microsoft.com/office/drawing/2014/main" id="{997B8553-B95C-4B5C-95F7-8863E7E0760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02B0AE2B-6FE2-4848-A259-5B7EF8BF86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3F128982-C6E0-449F-99C2-4D6BDA0A30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ECC42C85-4448-41B3-9CDD-8537D09051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4" name="Group 953">
                <a:extLst>
                  <a:ext uri="{FF2B5EF4-FFF2-40B4-BE49-F238E27FC236}">
                    <a16:creationId xmlns:a16="http://schemas.microsoft.com/office/drawing/2014/main" id="{EEEFA582-9944-454D-999C-5E9C8016BC4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E22EF796-7633-4EC8-BF95-064D17ACE4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44831AAC-EA66-4C0D-972A-2CE5A31C6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6281512D-FB09-4FE4-9542-60986B4AC1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DF1F73D2-5229-43EF-B107-C66D3B01DD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5" name="Rectangle 954">
                <a:extLst>
                  <a:ext uri="{FF2B5EF4-FFF2-40B4-BE49-F238E27FC236}">
                    <a16:creationId xmlns:a16="http://schemas.microsoft.com/office/drawing/2014/main" id="{1FE53833-7497-4B46-A338-25CFD04E1E5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6" name="Straight Connector 955">
                <a:extLst>
                  <a:ext uri="{FF2B5EF4-FFF2-40B4-BE49-F238E27FC236}">
                    <a16:creationId xmlns:a16="http://schemas.microsoft.com/office/drawing/2014/main" id="{49CB9AF8-5F05-4F05-A370-715E21DD7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83FBDE98-D349-4D81-BB8C-5B25E1711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0CFA8FF8-DE26-4DB3-925D-AEAC1D5A06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9A4B6874-4B92-4995-87D1-C7710594CC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7401A488-60FC-41CC-8BDC-B034CCF037E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6EE69823-2E3E-486D-935A-0A0FEE03128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2" name="Oval 961">
                <a:extLst>
                  <a:ext uri="{FF2B5EF4-FFF2-40B4-BE49-F238E27FC236}">
                    <a16:creationId xmlns:a16="http://schemas.microsoft.com/office/drawing/2014/main" id="{69B85BD3-C626-479E-A5E1-B9C3693C567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3" name="Oval 962">
                <a:extLst>
                  <a:ext uri="{FF2B5EF4-FFF2-40B4-BE49-F238E27FC236}">
                    <a16:creationId xmlns:a16="http://schemas.microsoft.com/office/drawing/2014/main" id="{CC4A0E0F-8953-4732-8AC9-0B073A0F67E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F511D4F6-95F6-41EB-90BD-593DC8F1E625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5" name="Straight Arrow Connector 964">
                <a:extLst>
                  <a:ext uri="{FF2B5EF4-FFF2-40B4-BE49-F238E27FC236}">
                    <a16:creationId xmlns:a16="http://schemas.microsoft.com/office/drawing/2014/main" id="{02266CA7-E4A1-45DA-8768-2CF18BBE23D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6" name="Straight Arrow Connector 965">
                <a:extLst>
                  <a:ext uri="{FF2B5EF4-FFF2-40B4-BE49-F238E27FC236}">
                    <a16:creationId xmlns:a16="http://schemas.microsoft.com/office/drawing/2014/main" id="{DEDC4C56-0B33-4ED2-82C8-0E4F7B4721A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7" name="Straight Arrow Connector 966">
                <a:extLst>
                  <a:ext uri="{FF2B5EF4-FFF2-40B4-BE49-F238E27FC236}">
                    <a16:creationId xmlns:a16="http://schemas.microsoft.com/office/drawing/2014/main" id="{09A17662-137A-479F-9FF1-DECFB4C7A7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8" name="Straight Arrow Connector 967">
                <a:extLst>
                  <a:ext uri="{FF2B5EF4-FFF2-40B4-BE49-F238E27FC236}">
                    <a16:creationId xmlns:a16="http://schemas.microsoft.com/office/drawing/2014/main" id="{8982E08B-6305-4377-B95C-6F93974BAA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9" name="TextBox 968">
                    <a:extLst>
                      <a:ext uri="{FF2B5EF4-FFF2-40B4-BE49-F238E27FC236}">
                        <a16:creationId xmlns:a16="http://schemas.microsoft.com/office/drawing/2014/main" id="{097FB514-DC0D-471A-AC4D-6B65EC4D194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0" name="TextBox 969">
                    <a:extLst>
                      <a:ext uri="{FF2B5EF4-FFF2-40B4-BE49-F238E27FC236}">
                        <a16:creationId xmlns:a16="http://schemas.microsoft.com/office/drawing/2014/main" id="{763B374B-7349-4624-B966-791186044DB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11FACF59-7729-4627-B805-317F3552908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3857AAE0-AB89-4176-9CB5-7ADEAF4C725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3" name="Straight Connector 972">
                <a:extLst>
                  <a:ext uri="{FF2B5EF4-FFF2-40B4-BE49-F238E27FC236}">
                    <a16:creationId xmlns:a16="http://schemas.microsoft.com/office/drawing/2014/main" id="{787E372B-1332-45E3-8EEE-89DB78E90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4" name="Group 973">
                <a:extLst>
                  <a:ext uri="{FF2B5EF4-FFF2-40B4-BE49-F238E27FC236}">
                    <a16:creationId xmlns:a16="http://schemas.microsoft.com/office/drawing/2014/main" id="{63164962-6629-4F1E-A3F2-50E1BDD0B09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87E28B70-3393-42DE-B573-5EDBE9A65B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39E5BC5A-1D16-4960-95F2-2F0634F8CC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00F18BA9-2C59-4CFB-ACA3-F6F9F3DB1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5B542466-102E-46D4-8DD4-817D50A1C7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5" name="Rectangle 974">
                <a:extLst>
                  <a:ext uri="{FF2B5EF4-FFF2-40B4-BE49-F238E27FC236}">
                    <a16:creationId xmlns:a16="http://schemas.microsoft.com/office/drawing/2014/main" id="{FACF0E6B-C5D2-4787-B5F0-F83AECF526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A0E68BC0-2EE4-4939-99E9-6020788723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7" name="Straight Connector 976">
                <a:extLst>
                  <a:ext uri="{FF2B5EF4-FFF2-40B4-BE49-F238E27FC236}">
                    <a16:creationId xmlns:a16="http://schemas.microsoft.com/office/drawing/2014/main" id="{10680EA3-1A4C-4F83-AB21-FC19BC194B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8" name="Group 977">
                <a:extLst>
                  <a:ext uri="{FF2B5EF4-FFF2-40B4-BE49-F238E27FC236}">
                    <a16:creationId xmlns:a16="http://schemas.microsoft.com/office/drawing/2014/main" id="{9020083F-8760-490F-B7FF-48B8796843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540BDAD3-1880-4B5B-BFF3-C7DC5EFF41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8DDA8ED-1439-44E5-853F-77A381CC09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9FB2294-9C75-486F-8427-F209F4B196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730F2DE4-28B6-434E-9773-90ED7C3F17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9" name="Rectangle 978">
                <a:extLst>
                  <a:ext uri="{FF2B5EF4-FFF2-40B4-BE49-F238E27FC236}">
                    <a16:creationId xmlns:a16="http://schemas.microsoft.com/office/drawing/2014/main" id="{5D3C4C8C-6015-4E19-A8C1-AC2C1FA26E2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80" name="Straight Connector 979">
                <a:extLst>
                  <a:ext uri="{FF2B5EF4-FFF2-40B4-BE49-F238E27FC236}">
                    <a16:creationId xmlns:a16="http://schemas.microsoft.com/office/drawing/2014/main" id="{CB425416-DD39-46B7-AD54-08AE2A640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2BEAC939-8E88-496B-BFE1-E9179295308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2" name="Straight Connector 981">
                <a:extLst>
                  <a:ext uri="{FF2B5EF4-FFF2-40B4-BE49-F238E27FC236}">
                    <a16:creationId xmlns:a16="http://schemas.microsoft.com/office/drawing/2014/main" id="{18685616-9FA5-438C-8826-221D1271A8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3" name="Group 982">
                <a:extLst>
                  <a:ext uri="{FF2B5EF4-FFF2-40B4-BE49-F238E27FC236}">
                    <a16:creationId xmlns:a16="http://schemas.microsoft.com/office/drawing/2014/main" id="{927216B3-3A3B-4D55-8891-7FCBBC71D90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95A6F1C4-8C2F-4F5F-BAE5-CE059A075E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79F74329-849B-46A3-B0C1-C2B97B4F50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1AA761BA-9D78-4DBC-8E44-3065E7F723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5" name="Straight Connector 1004">
                  <a:extLst>
                    <a:ext uri="{FF2B5EF4-FFF2-40B4-BE49-F238E27FC236}">
                      <a16:creationId xmlns:a16="http://schemas.microsoft.com/office/drawing/2014/main" id="{748F6A31-C5BD-46B5-A1E8-6481D2DE7A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6" name="Straight Connector 1005">
                  <a:extLst>
                    <a:ext uri="{FF2B5EF4-FFF2-40B4-BE49-F238E27FC236}">
                      <a16:creationId xmlns:a16="http://schemas.microsoft.com/office/drawing/2014/main" id="{A809FD6D-5EF8-47A2-B612-14627528C8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7" name="Straight Connector 1006">
                  <a:extLst>
                    <a:ext uri="{FF2B5EF4-FFF2-40B4-BE49-F238E27FC236}">
                      <a16:creationId xmlns:a16="http://schemas.microsoft.com/office/drawing/2014/main" id="{3EC69F7C-FCAB-4F21-A1F8-9197EE305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8" name="Straight Connector 1007">
                  <a:extLst>
                    <a:ext uri="{FF2B5EF4-FFF2-40B4-BE49-F238E27FC236}">
                      <a16:creationId xmlns:a16="http://schemas.microsoft.com/office/drawing/2014/main" id="{4C2BE399-FE45-4F3A-B69D-C5D3220CFD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4" name="Group 983">
                <a:extLst>
                  <a:ext uri="{FF2B5EF4-FFF2-40B4-BE49-F238E27FC236}">
                    <a16:creationId xmlns:a16="http://schemas.microsoft.com/office/drawing/2014/main" id="{93F04770-A57C-44D7-B8F7-6372631D45B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7B76D87B-6559-4E86-8020-8E1B10426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578BEC4C-6A28-45EC-9411-B397251C92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FE680CBC-7000-45CE-9059-0C4B669FD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743015F4-9947-42C8-8A76-969C61BB7C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B1A3C790-F2F5-40C8-916C-A19BF7EEB9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A7C4B578-C592-4719-8E56-51B7B482BA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32CCB63B-8AE2-409F-B4CE-FE74D810F1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1589EA6F-AE1D-41A6-932A-C3C213B15D5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3B837713-2BAD-495B-A107-C6F450124ED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0BBFB3CE-C8B5-4262-9CC7-6F841116EAC2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8" name="TextBox 987">
                    <a:extLst>
                      <a:ext uri="{FF2B5EF4-FFF2-40B4-BE49-F238E27FC236}">
                        <a16:creationId xmlns:a16="http://schemas.microsoft.com/office/drawing/2014/main" id="{7D3FF516-4FF3-4A60-90DC-B24D2CB625F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9" name="TextBox 988">
                    <a:extLst>
                      <a:ext uri="{FF2B5EF4-FFF2-40B4-BE49-F238E27FC236}">
                        <a16:creationId xmlns:a16="http://schemas.microsoft.com/office/drawing/2014/main" id="{D1941F80-461C-47F2-8A85-48D20F0E456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0" name="TextBox 989">
                    <a:extLst>
                      <a:ext uri="{FF2B5EF4-FFF2-40B4-BE49-F238E27FC236}">
                        <a16:creationId xmlns:a16="http://schemas.microsoft.com/office/drawing/2014/main" id="{7279924A-9F78-49E8-9F0C-6855382B13D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1" name="TextBox 990">
                    <a:extLst>
                      <a:ext uri="{FF2B5EF4-FFF2-40B4-BE49-F238E27FC236}">
                        <a16:creationId xmlns:a16="http://schemas.microsoft.com/office/drawing/2014/main" id="{69408391-02C2-4913-A908-CF6C526DDDD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2" name="Straight Arrow Connector 991">
                <a:extLst>
                  <a:ext uri="{FF2B5EF4-FFF2-40B4-BE49-F238E27FC236}">
                    <a16:creationId xmlns:a16="http://schemas.microsoft.com/office/drawing/2014/main" id="{73E385A0-E2BB-4AF0-AB86-5D74069D88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3" name="Straight Arrow Connector 992">
                <a:extLst>
                  <a:ext uri="{FF2B5EF4-FFF2-40B4-BE49-F238E27FC236}">
                    <a16:creationId xmlns:a16="http://schemas.microsoft.com/office/drawing/2014/main" id="{247BF144-0C77-47F9-83B2-09B4297773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4" name="Straight Arrow Connector 993">
                <a:extLst>
                  <a:ext uri="{FF2B5EF4-FFF2-40B4-BE49-F238E27FC236}">
                    <a16:creationId xmlns:a16="http://schemas.microsoft.com/office/drawing/2014/main" id="{1C15FDA9-E39F-48B2-8B6F-2553C15B6A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5" name="Group 844">
              <a:extLst>
                <a:ext uri="{FF2B5EF4-FFF2-40B4-BE49-F238E27FC236}">
                  <a16:creationId xmlns:a16="http://schemas.microsoft.com/office/drawing/2014/main" id="{8735FC98-EEA3-4948-893D-B47C2F2FF915}"/>
                </a:ext>
              </a:extLst>
            </p:cNvPr>
            <p:cNvGrpSpPr/>
            <p:nvPr/>
          </p:nvGrpSpPr>
          <p:grpSpPr>
            <a:xfrm>
              <a:off x="662723" y="421146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1E7044CD-C287-42A2-9982-A0919CE2C1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F95AD9AE-CF30-4F7E-A658-32572F399C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1BA9D37F-C4B9-4600-8E08-6AFCF700BF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7C330AF-4B77-401D-A063-F9A570D26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63F4F8C8-015F-4E5A-868B-AB88EBADF0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A64A6634-8D9C-47A4-A34B-7471C928AB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60E04646-B588-47E6-984E-EA2B597923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D82CC3D7-1B22-496A-893E-201F4E2D0A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5AFCD1CC-09FE-4FAD-B407-78E60F594F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56E2C523-2E19-4F88-80EE-640C126FB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932A7DAB-B245-4ACB-A39F-6D961A0F88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1706BB51-5EFC-481B-8E4B-E8758E164B8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E114C811-A17E-4202-9896-EAC2973D268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B21782BB-819D-429F-BC57-D43A29D879C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4AAA088B-72C7-4DCF-AA31-046FEBCBF7E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50B84B60-5285-4F05-802A-23B6D275B24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8F408FC9-82DA-47DD-B696-97DF44E735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DD3A4BF2-CC1A-46F2-87E5-090ACFF891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F15E4C6B-D740-4044-B9B9-4CDF72FEE3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1C243A78-3C97-4671-A9AB-12941E2A66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B3BC037D-688F-4695-8901-978E9824A4F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8898A9B-2338-4A2E-859B-7B7ED1C938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0EA47536-18DD-44B2-BBED-25B0BF4F46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180103EC-7791-45D9-B95E-EDBE600BF6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9C2FE887-0E5F-4530-8F21-58DC1A48CE5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128854F9-3F0B-4E80-B827-F873EFC2CF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94C3A1DD-3E77-42C1-A3AD-378F3934CC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15137937-DC3C-47B8-8EB5-4075A31952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84E2106F-D74A-48BB-B61D-0A11DA9DB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3634FD40-E23A-43D8-9BED-D0489429E12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D04F9FBA-248E-4D4C-8413-9646E304F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F213446-E9A1-4BCF-820B-8B81586AA9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F4693489-33B1-4000-BB26-1C1AA212D1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31C15D3F-3A1A-408B-808C-7A2B2BC893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6BD4222A-C6B8-4CA9-81D6-4722B210528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0D8CE52D-4256-4712-9037-D2F84CAB1B3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98A32BC4-E524-4C8C-BD49-3AF2E90594B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13E41A42-97F7-4D4A-9829-E3CFF980246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3C515736-74AC-44FC-A27A-64FC7866594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33AFD28B-F81A-4E30-B417-EF0267FE1BF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0B9604B7-BBFA-4D55-9378-FD11D0CBF8A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5B5DF912-18D2-4149-9D76-C306574561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F0CB77C6-2B70-4915-A21A-D39752C545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7E6F3E85-0D86-4829-950D-AB7C244757C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9B50E5B0-60D0-4F10-9C46-3989C1F67AF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1EEA13D7-8991-49FC-8129-F09CC2BD4D2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63BDFEB-5678-487E-9542-C1BDFD118FA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1236B338-CE41-472A-9126-28C6C02E9E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CAD7617-4890-4E7B-8EB2-46412429628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74859579-B97F-4710-813D-0050280C27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C70DD779-EE37-4244-94CD-560CA0F65B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C3650DCD-4EE2-42EC-9ADD-7D50D7AC79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AD5E3C1C-AA0E-47DA-A772-2A668CED35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B8457D77-3838-4C25-AE1D-08F330F02AC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34233149-89C7-4248-8146-C4F8A8E41D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730D0641-8341-40CF-8D6A-541457FDC5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63616845-7693-4133-8F4E-1D1882445DA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BC3F764-EE35-4D99-9345-E0BC3BFE4D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6BD4C77-EC8E-41AA-9A3B-EE660AB7B4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F4CE37EA-0457-496B-B2BC-9A45AACE81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C9155452-4212-4085-81A9-DC429CD1B2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CD488755-1F23-4596-A284-561AD718AB4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0475A13C-2683-4010-89D0-C258005A5A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C9ACE9EC-E85B-4314-BACB-BC8519D4173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4C11589E-2B40-4E5F-BBFC-A3AD42FB21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8AD1CA8B-A240-4FF4-8E14-C3F4BBF2476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DF1DFCAA-0DD6-4A31-9A9F-DC9446560F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FCF5F5AA-DC54-421A-A369-C7D523FF20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ED29E036-00AA-4C05-B8BF-8F4DFA8044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A7709C7F-4B51-498D-A039-742736AD16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19F6B3AA-F03B-4CF0-8225-13E733E302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48F9455E-F9B3-4634-9565-BADCA8DBAB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4914E986-221B-42E1-A36E-7742C95291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300C7C6E-B61D-456A-BDC8-01C203F4A06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B1D602F-B3A8-41DC-B794-D29CB816C5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28D377BE-010E-4F25-BD78-93279FCA29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79284887-E621-4FB3-A78B-06FE678A99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A181F3A9-9477-4FFA-8B73-1CD32BE0D1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1E5D1044-1365-4729-8B9C-1683262D84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FC7F6D74-6ADB-4448-BD23-E0200FF798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33ED866E-C3AD-41BF-A11F-5FF8317E96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8D1BDB17-E427-4C3F-B786-91502C54B42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F8167B61-FD74-4EE9-82D7-39AA6C023FC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D4AE1411-05E9-44F7-A251-9DC4BF4896F4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FE7FA1F7-DB16-4277-9112-49CB5729D49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0BE97BF6-A7F0-4FB6-AFCA-3921D0EC3CA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B6DA0F49-839D-4B4E-9FED-01770F6EFA6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9014FB7C-41C0-4C7D-85DC-E1EA155A37F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74163456-AA48-4C5D-81EA-20569AB9D6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97D9D81D-AC00-47FF-A18C-5670175A97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1020656-EA64-4BFB-A669-D0883FCF8C9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6" name="Group 845">
              <a:extLst>
                <a:ext uri="{FF2B5EF4-FFF2-40B4-BE49-F238E27FC236}">
                  <a16:creationId xmlns:a16="http://schemas.microsoft.com/office/drawing/2014/main" id="{64433CD4-6682-470B-AA94-602CF7373070}"/>
                </a:ext>
              </a:extLst>
            </p:cNvPr>
            <p:cNvGrpSpPr/>
            <p:nvPr/>
          </p:nvGrpSpPr>
          <p:grpSpPr>
            <a:xfrm>
              <a:off x="169944" y="5660330"/>
              <a:ext cx="233814" cy="154674"/>
              <a:chOff x="384013" y="5813096"/>
              <a:chExt cx="233814" cy="154674"/>
            </a:xfrm>
          </p:grpSpPr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05936263-DBB1-4164-BCB4-F745AFB0C9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35D25816-2FFC-4D9B-89F5-79153B7704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FC5C3CB0-44F8-4901-8864-B0E34ECF5A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DDDC8E5A-AF28-415C-A4A3-B435C22B4C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7389BA7F-7756-4637-88D9-F4818C76EC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59BF1A79-CE6A-4095-9DD4-646DBD18B4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A575E6F5-D7F3-4846-9C66-643C43EC7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6F3F0897-21BB-4EDF-B84C-FDAF39178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90404608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404417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6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bus=K.1.2.3.0  conn=wye  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𝑆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68C5F4-0C3B-47B7-BA3F-92FFEB6115AB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68C5F4-0C3B-47B7-BA3F-92FFEB6115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459330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7725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7725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4232984A-CB0F-4E30-8ADD-7DA04C86A9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65D7E582-7967-4486-8349-22AD657D7D3B}"/>
              </a:ext>
            </a:extLst>
          </p:cNvPr>
          <p:cNvGraphicFramePr>
            <a:graphicFrameLocks noGrp="1"/>
          </p:cNvGraphicFramePr>
          <p:nvPr/>
        </p:nvGraphicFramePr>
        <p:xfrm>
          <a:off x="906780" y="397764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6113044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24893924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1130473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7462987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40243654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3371533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9135297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150561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2200048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246176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98049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35801691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79978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67080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06736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78137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726535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296742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6ECD4E1B-1223-4286-84B4-29D344E72C73}"/>
              </a:ext>
            </a:extLst>
          </p:cNvPr>
          <p:cNvSpPr/>
          <p:nvPr/>
        </p:nvSpPr>
        <p:spPr>
          <a:xfrm>
            <a:off x="625829" y="393716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89AA79F-A2F4-4C3C-8750-8A1E3372130B}"/>
              </a:ext>
            </a:extLst>
          </p:cNvPr>
          <p:cNvSpPr/>
          <p:nvPr/>
        </p:nvSpPr>
        <p:spPr>
          <a:xfrm>
            <a:off x="1381478" y="51341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174537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E6558FF-46F4-4A38-87DE-1BC7BD3D20E6}"/>
              </a:ext>
            </a:extLst>
          </p:cNvPr>
          <p:cNvGrpSpPr/>
          <p:nvPr/>
        </p:nvGrpSpPr>
        <p:grpSpPr>
          <a:xfrm>
            <a:off x="980600" y="1244036"/>
            <a:ext cx="3331369" cy="4719071"/>
            <a:chOff x="340520" y="1160216"/>
            <a:chExt cx="333136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49155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977" y="3036285"/>
              <a:ext cx="53179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49155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182" y="4662679"/>
              <a:ext cx="50401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49155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384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6614" y="317420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4233" y="479425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1" name="Straight Connector 620">
              <a:extLst>
                <a:ext uri="{FF2B5EF4-FFF2-40B4-BE49-F238E27FC236}">
                  <a16:creationId xmlns:a16="http://schemas.microsoft.com/office/drawing/2014/main" id="{0CF2EE18-B080-4206-BE3E-6CA3B15F5CD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7358" y="2416369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2" name="Straight Connector 621">
              <a:extLst>
                <a:ext uri="{FF2B5EF4-FFF2-40B4-BE49-F238E27FC236}">
                  <a16:creationId xmlns:a16="http://schemas.microsoft.com/office/drawing/2014/main" id="{EBF10D42-0EEE-47CC-9B45-20DF5AD70C1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3569" y="2411413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5" name="Arc 624">
              <a:extLst>
                <a:ext uri="{FF2B5EF4-FFF2-40B4-BE49-F238E27FC236}">
                  <a16:creationId xmlns:a16="http://schemas.microsoft.com/office/drawing/2014/main" id="{FD703B5D-5A1E-4648-8657-0D65AAFBAC36}"/>
                </a:ext>
              </a:extLst>
            </p:cNvPr>
            <p:cNvSpPr/>
            <p:nvPr/>
          </p:nvSpPr>
          <p:spPr bwMode="auto">
            <a:xfrm rot="16200000">
              <a:off x="3120876" y="29972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500352C5-2BFD-4B6D-83EC-D93D3442CD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7" y="3068638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DEC6B4AA-61A8-4188-96D1-9EF07DF32B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2595" y="4045145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8" name="Arc 627">
              <a:extLst>
                <a:ext uri="{FF2B5EF4-FFF2-40B4-BE49-F238E27FC236}">
                  <a16:creationId xmlns:a16="http://schemas.microsoft.com/office/drawing/2014/main" id="{7C6E35BC-5B02-4D84-8A3F-3CD7BD407FEF}"/>
                </a:ext>
              </a:extLst>
            </p:cNvPr>
            <p:cNvSpPr/>
            <p:nvPr/>
          </p:nvSpPr>
          <p:spPr bwMode="auto">
            <a:xfrm rot="16200000">
              <a:off x="3120876" y="46236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FDCFCF9-2728-4885-83B0-88BF96F8A55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6" y="4697414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B96FAAD0-A54F-4467-9BC0-9C12C3265B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0372" y="5675507"/>
              <a:ext cx="5167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760BD40A-FAD6-4343-AF9A-FDBEA1C0B662}"/>
                </a:ext>
              </a:extLst>
            </p:cNvPr>
            <p:cNvSpPr/>
            <p:nvPr/>
          </p:nvSpPr>
          <p:spPr bwMode="auto">
            <a:xfrm flipH="1">
              <a:off x="3449155" y="564282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91704FDE-D806-4EBB-A506-879DFAD6F709}"/>
                </a:ext>
              </a:extLst>
            </p:cNvPr>
            <p:cNvGrpSpPr/>
            <p:nvPr/>
          </p:nvGrpSpPr>
          <p:grpSpPr>
            <a:xfrm>
              <a:off x="4080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55933A5-4638-4A13-AFC6-5DA7925915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5B8513D7-9D39-44F1-94F6-191C78204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5A2F4CC7-0B63-43E6-A11B-4BE33EE29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B6A324B1-51D6-4DA0-8547-9AC831CC4D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B19ACFA6-FFA1-4934-9812-D6AA741C41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F42A95AD-8AFE-4D5C-92AE-AC558F8395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1C90E4F9-950C-409D-B122-9C50C7150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88A98F4E-DF8B-48E2-9534-7EC4BBEB41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19C523DC-A136-4AC4-8B50-30040A549D76}"/>
                </a:ext>
              </a:extLst>
            </p:cNvPr>
            <p:cNvGrpSpPr/>
            <p:nvPr/>
          </p:nvGrpSpPr>
          <p:grpSpPr>
            <a:xfrm>
              <a:off x="33544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4EAA732-C5DD-4CD4-B903-08EB33B08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A4CCB641-7E81-4E2C-9B36-E3FF4C6159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196B6B88-C159-4459-BF4D-D470B13544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61137176-E333-457E-8571-7AA0ACBA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072F0CF2-D249-41B7-9193-643772957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DCB5C033-C0AD-47F7-8518-6E55657B9F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0" name="Straight Connector 749">
                <a:extLst>
                  <a:ext uri="{FF2B5EF4-FFF2-40B4-BE49-F238E27FC236}">
                    <a16:creationId xmlns:a16="http://schemas.microsoft.com/office/drawing/2014/main" id="{EA3FAEE9-8A31-4C3E-B5A3-908F23DE5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2" name="Straight Connector 751">
                <a:extLst>
                  <a:ext uri="{FF2B5EF4-FFF2-40B4-BE49-F238E27FC236}">
                    <a16:creationId xmlns:a16="http://schemas.microsoft.com/office/drawing/2014/main" id="{D5C4E006-E510-4E6E-8978-054CC81E6D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994" name="Rectangle 993">
            <a:extLst>
              <a:ext uri="{FF2B5EF4-FFF2-40B4-BE49-F238E27FC236}">
                <a16:creationId xmlns:a16="http://schemas.microsoft.com/office/drawing/2014/main" id="{8E7CBFDD-3EF9-4590-AB08-8E328B365766}"/>
              </a:ext>
            </a:extLst>
          </p:cNvPr>
          <p:cNvSpPr/>
          <p:nvPr/>
        </p:nvSpPr>
        <p:spPr>
          <a:xfrm>
            <a:off x="4683760" y="1449337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995" name="Rectangle 994">
            <a:extLst>
              <a:ext uri="{FF2B5EF4-FFF2-40B4-BE49-F238E27FC236}">
                <a16:creationId xmlns:a16="http://schemas.microsoft.com/office/drawing/2014/main" id="{23C18DE1-0056-4FC9-9D3B-40F80B72F344}"/>
              </a:ext>
            </a:extLst>
          </p:cNvPr>
          <p:cNvSpPr/>
          <p:nvPr/>
        </p:nvSpPr>
        <p:spPr>
          <a:xfrm>
            <a:off x="6328062" y="5575217"/>
            <a:ext cx="110959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YNyn0</a:t>
            </a:r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28303DE-FCA8-4791-87B9-E8601DF5C7D4}"/>
              </a:ext>
            </a:extLst>
          </p:cNvPr>
          <p:cNvGrpSpPr/>
          <p:nvPr/>
        </p:nvGrpSpPr>
        <p:grpSpPr>
          <a:xfrm>
            <a:off x="4828593" y="3376860"/>
            <a:ext cx="1902531" cy="1751805"/>
            <a:chOff x="4766680" y="3548310"/>
            <a:chExt cx="1902531" cy="175180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E49CFBE5-ADB1-48C7-9BC1-080F9F9A27A2}"/>
                    </a:ext>
                  </a:extLst>
                </p:cNvPr>
                <p:cNvSpPr txBox="1"/>
                <p:nvPr/>
              </p:nvSpPr>
              <p:spPr>
                <a:xfrm flipH="1">
                  <a:off x="4938864" y="3548310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E49CFBE5-ADB1-48C7-9BC1-080F9F9A27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8864" y="3548310"/>
                  <a:ext cx="361934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1555C437-13E1-4C3E-B9C5-B1031E4F4920}"/>
                    </a:ext>
                  </a:extLst>
                </p:cNvPr>
                <p:cNvSpPr txBox="1"/>
                <p:nvPr/>
              </p:nvSpPr>
              <p:spPr>
                <a:xfrm flipH="1">
                  <a:off x="5335005" y="37382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1555C437-13E1-4C3E-B9C5-B1031E4F49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35005" y="3738261"/>
                  <a:ext cx="371305" cy="241499"/>
                </a:xfrm>
                <a:prstGeom prst="rect">
                  <a:avLst/>
                </a:prstGeom>
                <a:blipFill>
                  <a:blip r:embed="rId6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46EE1837-212F-437B-8B73-D341706268B0}"/>
                    </a:ext>
                  </a:extLst>
                </p:cNvPr>
                <p:cNvSpPr txBox="1"/>
                <p:nvPr/>
              </p:nvSpPr>
              <p:spPr>
                <a:xfrm flipH="1">
                  <a:off x="4932820" y="50586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46EE1837-212F-437B-8B73-D341706268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20" y="5058616"/>
                  <a:ext cx="357397" cy="241499"/>
                </a:xfrm>
                <a:prstGeom prst="rect">
                  <a:avLst/>
                </a:prstGeom>
                <a:blipFill>
                  <a:blip r:embed="rId6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90" name="Straight Arrow Connector 989">
              <a:extLst>
                <a:ext uri="{FF2B5EF4-FFF2-40B4-BE49-F238E27FC236}">
                  <a16:creationId xmlns:a16="http://schemas.microsoft.com/office/drawing/2014/main" id="{68245BA0-47C1-48D1-A41C-B221722A6FC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1713" y="3949700"/>
              <a:ext cx="0" cy="4580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1" name="Straight Arrow Connector 990">
              <a:extLst>
                <a:ext uri="{FF2B5EF4-FFF2-40B4-BE49-F238E27FC236}">
                  <a16:creationId xmlns:a16="http://schemas.microsoft.com/office/drawing/2014/main" id="{E8D71201-2DE0-438C-B71E-8879F5AE773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4925" y="3752850"/>
              <a:ext cx="380084" cy="65909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2" name="Straight Arrow Connector 991">
              <a:extLst>
                <a:ext uri="{FF2B5EF4-FFF2-40B4-BE49-F238E27FC236}">
                  <a16:creationId xmlns:a16="http://schemas.microsoft.com/office/drawing/2014/main" id="{B6DB0F1B-3950-409B-B025-E565168AC2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7682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3" name="Straight Arrow Connector 992">
              <a:extLst>
                <a:ext uri="{FF2B5EF4-FFF2-40B4-BE49-F238E27FC236}">
                  <a16:creationId xmlns:a16="http://schemas.microsoft.com/office/drawing/2014/main" id="{F23C92CE-B73E-48AD-A937-965F8CBFE7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577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996" name="Group 995">
              <a:extLst>
                <a:ext uri="{FF2B5EF4-FFF2-40B4-BE49-F238E27FC236}">
                  <a16:creationId xmlns:a16="http://schemas.microsoft.com/office/drawing/2014/main" id="{D1153820-2605-4413-860E-218D18FAA76F}"/>
                </a:ext>
              </a:extLst>
            </p:cNvPr>
            <p:cNvGrpSpPr/>
            <p:nvPr/>
          </p:nvGrpSpPr>
          <p:grpSpPr>
            <a:xfrm>
              <a:off x="547687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997" name="Straight Connector 996">
                <a:extLst>
                  <a:ext uri="{FF2B5EF4-FFF2-40B4-BE49-F238E27FC236}">
                    <a16:creationId xmlns:a16="http://schemas.microsoft.com/office/drawing/2014/main" id="{4F3B6ABE-EB9D-4133-877C-F59565EDD7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21A811E6-2EE0-49FB-9107-77985894CA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99" name="Straight Connector 998">
                <a:extLst>
                  <a:ext uri="{FF2B5EF4-FFF2-40B4-BE49-F238E27FC236}">
                    <a16:creationId xmlns:a16="http://schemas.microsoft.com/office/drawing/2014/main" id="{8630B67A-0577-472C-82E1-7EC3399F2E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0" name="Straight Connector 999">
                <a:extLst>
                  <a:ext uri="{FF2B5EF4-FFF2-40B4-BE49-F238E27FC236}">
                    <a16:creationId xmlns:a16="http://schemas.microsoft.com/office/drawing/2014/main" id="{7654071C-38E6-4202-8482-5C6D2C93F7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8765A48E-ED25-46D7-9E3A-2D52A65134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3F3AC83B-9945-4380-A744-B0B17239BE9B}"/>
                    </a:ext>
                  </a:extLst>
                </p:cNvPr>
                <p:cNvSpPr txBox="1"/>
                <p:nvPr/>
              </p:nvSpPr>
              <p:spPr>
                <a:xfrm flipH="1">
                  <a:off x="6431967" y="4316111"/>
                  <a:ext cx="2372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3F3AC83B-9945-4380-A744-B0B17239BE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31967" y="4316111"/>
                  <a:ext cx="237244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EF1B1455-50CA-476A-9612-50F3B06030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94888" y="4407784"/>
              <a:ext cx="401087" cy="20231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9" name="Straight Arrow Connector 1018">
              <a:extLst>
                <a:ext uri="{FF2B5EF4-FFF2-40B4-BE49-F238E27FC236}">
                  <a16:creationId xmlns:a16="http://schemas.microsoft.com/office/drawing/2014/main" id="{4321AAF9-FFA4-48A9-9F96-989669FE7C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1588" y="4399846"/>
              <a:ext cx="409576" cy="1769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79ABB75E-CE5B-41BA-9800-B6959BC3B13E}"/>
                    </a:ext>
                  </a:extLst>
                </p:cNvPr>
                <p:cNvSpPr txBox="1"/>
                <p:nvPr/>
              </p:nvSpPr>
              <p:spPr>
                <a:xfrm flipH="1">
                  <a:off x="5727118" y="4614561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79ABB75E-CE5B-41BA-9800-B6959BC3B1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27118" y="4614561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2439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FE1C3E08-CB45-49EB-9C6E-7CECFAEF9804}"/>
                    </a:ext>
                  </a:extLst>
                </p:cNvPr>
                <p:cNvSpPr txBox="1"/>
                <p:nvPr/>
              </p:nvSpPr>
              <p:spPr>
                <a:xfrm flipH="1">
                  <a:off x="4766680" y="4528836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FE1C3E08-CB45-49EB-9C6E-7CECFAEF98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66680" y="4528836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22" name="Group 1021">
            <a:extLst>
              <a:ext uri="{FF2B5EF4-FFF2-40B4-BE49-F238E27FC236}">
                <a16:creationId xmlns:a16="http://schemas.microsoft.com/office/drawing/2014/main" id="{A3196E86-2E44-48A4-83C1-019979DBD35D}"/>
              </a:ext>
            </a:extLst>
          </p:cNvPr>
          <p:cNvGrpSpPr/>
          <p:nvPr/>
        </p:nvGrpSpPr>
        <p:grpSpPr>
          <a:xfrm>
            <a:off x="7219367" y="3353047"/>
            <a:ext cx="1812308" cy="1671889"/>
            <a:chOff x="4838117" y="3548310"/>
            <a:chExt cx="1812308" cy="167188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FF39D4F9-E35A-445C-8D2D-8EA834555E43}"/>
                    </a:ext>
                  </a:extLst>
                </p:cNvPr>
                <p:cNvSpPr txBox="1"/>
                <p:nvPr/>
              </p:nvSpPr>
              <p:spPr>
                <a:xfrm flipH="1">
                  <a:off x="4938864" y="3548310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FF39D4F9-E35A-445C-8D2D-8EA834555E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8864" y="3548310"/>
                  <a:ext cx="229165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514" r="-810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4" name="TextBox 1023">
                  <a:extLst>
                    <a:ext uri="{FF2B5EF4-FFF2-40B4-BE49-F238E27FC236}">
                      <a16:creationId xmlns:a16="http://schemas.microsoft.com/office/drawing/2014/main" id="{A2B8A366-8058-4470-84AB-970C08712DBB}"/>
                    </a:ext>
                  </a:extLst>
                </p:cNvPr>
                <p:cNvSpPr txBox="1"/>
                <p:nvPr/>
              </p:nvSpPr>
              <p:spPr>
                <a:xfrm flipH="1">
                  <a:off x="5335005" y="3738261"/>
                  <a:ext cx="21935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4" name="TextBox 1023">
                  <a:extLst>
                    <a:ext uri="{FF2B5EF4-FFF2-40B4-BE49-F238E27FC236}">
                      <a16:creationId xmlns:a16="http://schemas.microsoft.com/office/drawing/2014/main" id="{A2B8A366-8058-4470-84AB-970C08712D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35005" y="3738261"/>
                  <a:ext cx="219354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889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ABC76ABE-B96B-4648-86D4-265917204FAE}"/>
                    </a:ext>
                  </a:extLst>
                </p:cNvPr>
                <p:cNvSpPr txBox="1"/>
                <p:nvPr/>
              </p:nvSpPr>
              <p:spPr>
                <a:xfrm flipH="1">
                  <a:off x="4932820" y="505861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ABC76ABE-B96B-4648-86D4-265917204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20" y="5058616"/>
                  <a:ext cx="2056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D29142F7-9B80-458C-B624-CD3C760363B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1713" y="3949700"/>
              <a:ext cx="0" cy="4580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7DE0B85-CAEB-498B-87AA-14617033047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4925" y="3752850"/>
              <a:ext cx="380084" cy="65909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8" name="Straight Arrow Connector 1027">
              <a:extLst>
                <a:ext uri="{FF2B5EF4-FFF2-40B4-BE49-F238E27FC236}">
                  <a16:creationId xmlns:a16="http://schemas.microsoft.com/office/drawing/2014/main" id="{83AFF3E6-05A6-4CD9-B0C6-5BBF431DCE6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7682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9" name="Straight Arrow Connector 1028">
              <a:extLst>
                <a:ext uri="{FF2B5EF4-FFF2-40B4-BE49-F238E27FC236}">
                  <a16:creationId xmlns:a16="http://schemas.microsoft.com/office/drawing/2014/main" id="{6EF2DF56-F500-4B21-A5A7-5FFE67628C7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577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1030" name="Group 1029">
              <a:extLst>
                <a:ext uri="{FF2B5EF4-FFF2-40B4-BE49-F238E27FC236}">
                  <a16:creationId xmlns:a16="http://schemas.microsoft.com/office/drawing/2014/main" id="{7AAE2573-D3F6-4D41-A6D6-1AE49F1D3804}"/>
                </a:ext>
              </a:extLst>
            </p:cNvPr>
            <p:cNvGrpSpPr/>
            <p:nvPr/>
          </p:nvGrpSpPr>
          <p:grpSpPr>
            <a:xfrm>
              <a:off x="547687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1D9471E7-EE54-4BE7-ACCA-63B61C994A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0D54C811-18FD-4D27-AF46-51B0A3CB7C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A8269D48-17E8-4140-A97F-E70212F9FB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6682DD4D-203B-48F4-B784-EE6D6D3384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811287AB-6220-4695-B831-58CDD5AB04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1" name="TextBox 1030">
                  <a:extLst>
                    <a:ext uri="{FF2B5EF4-FFF2-40B4-BE49-F238E27FC236}">
                      <a16:creationId xmlns:a16="http://schemas.microsoft.com/office/drawing/2014/main" id="{09DC6460-6F06-471A-AECB-771F3F400AB4}"/>
                    </a:ext>
                  </a:extLst>
                </p:cNvPr>
                <p:cNvSpPr txBox="1"/>
                <p:nvPr/>
              </p:nvSpPr>
              <p:spPr>
                <a:xfrm flipH="1">
                  <a:off x="6431967" y="4316111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1" name="TextBox 1030">
                  <a:extLst>
                    <a:ext uri="{FF2B5EF4-FFF2-40B4-BE49-F238E27FC236}">
                      <a16:creationId xmlns:a16="http://schemas.microsoft.com/office/drawing/2014/main" id="{09DC6460-6F06-471A-AECB-771F3F400A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31967" y="4316111"/>
                  <a:ext cx="218458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13889" r="-555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32" name="Straight Arrow Connector 1031">
              <a:extLst>
                <a:ext uri="{FF2B5EF4-FFF2-40B4-BE49-F238E27FC236}">
                  <a16:creationId xmlns:a16="http://schemas.microsoft.com/office/drawing/2014/main" id="{3F72A027-36C2-4408-BDA6-F887D972881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94888" y="4407784"/>
              <a:ext cx="401087" cy="20231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33" name="Straight Arrow Connector 1032">
              <a:extLst>
                <a:ext uri="{FF2B5EF4-FFF2-40B4-BE49-F238E27FC236}">
                  <a16:creationId xmlns:a16="http://schemas.microsoft.com/office/drawing/2014/main" id="{A020003B-1726-4DC2-820C-5967E54295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1588" y="4399846"/>
              <a:ext cx="409576" cy="1769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4" name="TextBox 1033">
                  <a:extLst>
                    <a:ext uri="{FF2B5EF4-FFF2-40B4-BE49-F238E27FC236}">
                      <a16:creationId xmlns:a16="http://schemas.microsoft.com/office/drawing/2014/main" id="{B6108148-711F-4C97-BCCF-1FFBC85F365D}"/>
                    </a:ext>
                  </a:extLst>
                </p:cNvPr>
                <p:cNvSpPr txBox="1"/>
                <p:nvPr/>
              </p:nvSpPr>
              <p:spPr>
                <a:xfrm flipH="1">
                  <a:off x="5769981" y="4624086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4" name="TextBox 1033">
                  <a:extLst>
                    <a:ext uri="{FF2B5EF4-FFF2-40B4-BE49-F238E27FC236}">
                      <a16:creationId xmlns:a16="http://schemas.microsoft.com/office/drawing/2014/main" id="{B6108148-711F-4C97-BCCF-1FFBC85F36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69981" y="4624086"/>
                  <a:ext cx="231410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13158" r="-526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B17CA72E-615D-46BB-802B-75FD35F9C205}"/>
                    </a:ext>
                  </a:extLst>
                </p:cNvPr>
                <p:cNvSpPr txBox="1"/>
                <p:nvPr/>
              </p:nvSpPr>
              <p:spPr>
                <a:xfrm flipH="1">
                  <a:off x="4838117" y="4500261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B17CA72E-615D-46BB-802B-75FD35F9C2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8117" y="4500261"/>
                  <a:ext cx="208134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913754306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7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Grounded Wye-Grounded Wye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cxnSp>
        <p:nvCxnSpPr>
          <p:cNvPr id="948" name="Straight Connector 947">
            <a:extLst>
              <a:ext uri="{FF2B5EF4-FFF2-40B4-BE49-F238E27FC236}">
                <a16:creationId xmlns:a16="http://schemas.microsoft.com/office/drawing/2014/main" id="{3558D482-AFA0-441B-A870-5485F2D16D11}"/>
              </a:ext>
            </a:extLst>
          </p:cNvPr>
          <p:cNvCxnSpPr>
            <a:cxnSpLocks/>
          </p:cNvCxnSpPr>
          <p:nvPr/>
        </p:nvCxnSpPr>
        <p:spPr bwMode="auto">
          <a:xfrm flipV="1">
            <a:off x="5916930" y="561752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9" name="Straight Connector 948">
            <a:extLst>
              <a:ext uri="{FF2B5EF4-FFF2-40B4-BE49-F238E27FC236}">
                <a16:creationId xmlns:a16="http://schemas.microsoft.com/office/drawing/2014/main" id="{8B6FAA65-93E9-4E44-A879-A58CEE6A03BC}"/>
              </a:ext>
            </a:extLst>
          </p:cNvPr>
          <p:cNvCxnSpPr>
            <a:cxnSpLocks/>
          </p:cNvCxnSpPr>
          <p:nvPr/>
        </p:nvCxnSpPr>
        <p:spPr bwMode="auto">
          <a:xfrm flipV="1">
            <a:off x="7459980" y="562576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1" name="Straight Arrow Connector 950">
            <a:extLst>
              <a:ext uri="{FF2B5EF4-FFF2-40B4-BE49-F238E27FC236}">
                <a16:creationId xmlns:a16="http://schemas.microsoft.com/office/drawing/2014/main" id="{C9BA2562-70A1-4797-B1B0-44CFE89DB7A1}"/>
              </a:ext>
            </a:extLst>
          </p:cNvPr>
          <p:cNvCxnSpPr>
            <a:cxnSpLocks/>
          </p:cNvCxnSpPr>
          <p:nvPr/>
        </p:nvCxnSpPr>
        <p:spPr bwMode="auto">
          <a:xfrm flipH="1">
            <a:off x="5994400" y="570958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/>
              <p:nvPr/>
            </p:nvSpPr>
            <p:spPr>
              <a:xfrm>
                <a:off x="6554117" y="5578776"/>
                <a:ext cx="358624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578776"/>
                <a:ext cx="358624" cy="25391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55" name="Straight Arrow Connector 954">
            <a:extLst>
              <a:ext uri="{FF2B5EF4-FFF2-40B4-BE49-F238E27FC236}">
                <a16:creationId xmlns:a16="http://schemas.microsoft.com/office/drawing/2014/main" id="{CFFC9A33-FAC0-46E6-B2AC-8759D9D751ED}"/>
              </a:ext>
            </a:extLst>
          </p:cNvPr>
          <p:cNvCxnSpPr>
            <a:cxnSpLocks/>
          </p:cNvCxnSpPr>
          <p:nvPr/>
        </p:nvCxnSpPr>
        <p:spPr bwMode="auto">
          <a:xfrm>
            <a:off x="6990080" y="5863325"/>
            <a:ext cx="8077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56" name="Straight Arrow Connector 955">
            <a:extLst>
              <a:ext uri="{FF2B5EF4-FFF2-40B4-BE49-F238E27FC236}">
                <a16:creationId xmlns:a16="http://schemas.microsoft.com/office/drawing/2014/main" id="{E9257748-4C01-428D-95BF-34D594F423D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67350" y="5863325"/>
            <a:ext cx="9702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/>
              <p:nvPr/>
            </p:nvSpPr>
            <p:spPr>
              <a:xfrm>
                <a:off x="6554117" y="5724826"/>
                <a:ext cx="388311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724826"/>
                <a:ext cx="388311" cy="25391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0" name="Straight Arrow Connector 959">
            <a:extLst>
              <a:ext uri="{FF2B5EF4-FFF2-40B4-BE49-F238E27FC236}">
                <a16:creationId xmlns:a16="http://schemas.microsoft.com/office/drawing/2014/main" id="{05D31E1B-45B0-437A-925D-9DE1209AC8E5}"/>
              </a:ext>
            </a:extLst>
          </p:cNvPr>
          <p:cNvCxnSpPr>
            <a:cxnSpLocks/>
          </p:cNvCxnSpPr>
          <p:nvPr/>
        </p:nvCxnSpPr>
        <p:spPr bwMode="auto">
          <a:xfrm>
            <a:off x="6958330" y="6009375"/>
            <a:ext cx="13665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61" name="Straight Arrow Connector 960">
            <a:extLst>
              <a:ext uri="{FF2B5EF4-FFF2-40B4-BE49-F238E27FC236}">
                <a16:creationId xmlns:a16="http://schemas.microsoft.com/office/drawing/2014/main" id="{C5DD0C19-CBCC-4447-B8A5-FE400C2E6234}"/>
              </a:ext>
            </a:extLst>
          </p:cNvPr>
          <p:cNvCxnSpPr>
            <a:cxnSpLocks/>
          </p:cNvCxnSpPr>
          <p:nvPr/>
        </p:nvCxnSpPr>
        <p:spPr bwMode="auto">
          <a:xfrm flipH="1">
            <a:off x="5080000" y="6009375"/>
            <a:ext cx="13258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/>
              <p:nvPr/>
            </p:nvSpPr>
            <p:spPr>
              <a:xfrm>
                <a:off x="6522367" y="5870876"/>
                <a:ext cx="546175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2367" y="5870876"/>
                <a:ext cx="546175" cy="2664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9" name="Straight Arrow Connector 968">
            <a:extLst>
              <a:ext uri="{FF2B5EF4-FFF2-40B4-BE49-F238E27FC236}">
                <a16:creationId xmlns:a16="http://schemas.microsoft.com/office/drawing/2014/main" id="{F3DE2559-E076-4F90-ACED-3DBF207635B4}"/>
              </a:ext>
            </a:extLst>
          </p:cNvPr>
          <p:cNvCxnSpPr>
            <a:cxnSpLocks/>
          </p:cNvCxnSpPr>
          <p:nvPr/>
        </p:nvCxnSpPr>
        <p:spPr bwMode="auto">
          <a:xfrm>
            <a:off x="6921500" y="570958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72" name="Straight Connector 971">
            <a:extLst>
              <a:ext uri="{FF2B5EF4-FFF2-40B4-BE49-F238E27FC236}">
                <a16:creationId xmlns:a16="http://schemas.microsoft.com/office/drawing/2014/main" id="{6A7E05DD-ABD3-4FF6-8740-22CBE4BD4C3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13680" y="577627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3" name="Straight Connector 972">
            <a:extLst>
              <a:ext uri="{FF2B5EF4-FFF2-40B4-BE49-F238E27FC236}">
                <a16:creationId xmlns:a16="http://schemas.microsoft.com/office/drawing/2014/main" id="{77CBCCC0-2295-4E26-85D1-EC13B765FFC5}"/>
              </a:ext>
            </a:extLst>
          </p:cNvPr>
          <p:cNvCxnSpPr>
            <a:cxnSpLocks/>
          </p:cNvCxnSpPr>
          <p:nvPr/>
        </p:nvCxnSpPr>
        <p:spPr bwMode="auto">
          <a:xfrm flipV="1">
            <a:off x="7929880" y="578451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9" name="Straight Connector 978">
            <a:extLst>
              <a:ext uri="{FF2B5EF4-FFF2-40B4-BE49-F238E27FC236}">
                <a16:creationId xmlns:a16="http://schemas.microsoft.com/office/drawing/2014/main" id="{AD062617-6555-4910-A9B9-0072AE6E35B6}"/>
              </a:ext>
            </a:extLst>
          </p:cNvPr>
          <p:cNvCxnSpPr>
            <a:cxnSpLocks/>
          </p:cNvCxnSpPr>
          <p:nvPr/>
        </p:nvCxnSpPr>
        <p:spPr bwMode="auto">
          <a:xfrm flipV="1">
            <a:off x="4970780" y="592867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0" name="Straight Connector 979">
            <a:extLst>
              <a:ext uri="{FF2B5EF4-FFF2-40B4-BE49-F238E27FC236}">
                <a16:creationId xmlns:a16="http://schemas.microsoft.com/office/drawing/2014/main" id="{74FF4BAB-9038-4535-8E46-4815355D77B5}"/>
              </a:ext>
            </a:extLst>
          </p:cNvPr>
          <p:cNvCxnSpPr>
            <a:cxnSpLocks/>
          </p:cNvCxnSpPr>
          <p:nvPr/>
        </p:nvCxnSpPr>
        <p:spPr bwMode="auto">
          <a:xfrm flipV="1">
            <a:off x="8404309" y="592421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E6558FF-46F4-4A38-87DE-1BC7BD3D20E6}"/>
              </a:ext>
            </a:extLst>
          </p:cNvPr>
          <p:cNvGrpSpPr/>
          <p:nvPr/>
        </p:nvGrpSpPr>
        <p:grpSpPr>
          <a:xfrm>
            <a:off x="340520" y="1160216"/>
            <a:ext cx="3331369" cy="4719071"/>
            <a:chOff x="340520" y="1160216"/>
            <a:chExt cx="333136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49155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977" y="3036285"/>
              <a:ext cx="53179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49155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182" y="4662679"/>
              <a:ext cx="50401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49155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384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6614" y="317420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4233" y="479425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1" name="Straight Connector 620">
              <a:extLst>
                <a:ext uri="{FF2B5EF4-FFF2-40B4-BE49-F238E27FC236}">
                  <a16:creationId xmlns:a16="http://schemas.microsoft.com/office/drawing/2014/main" id="{0CF2EE18-B080-4206-BE3E-6CA3B15F5CD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7358" y="2416369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2" name="Straight Connector 621">
              <a:extLst>
                <a:ext uri="{FF2B5EF4-FFF2-40B4-BE49-F238E27FC236}">
                  <a16:creationId xmlns:a16="http://schemas.microsoft.com/office/drawing/2014/main" id="{EBF10D42-0EEE-47CC-9B45-20DF5AD70C1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3569" y="2411413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5" name="Arc 624">
              <a:extLst>
                <a:ext uri="{FF2B5EF4-FFF2-40B4-BE49-F238E27FC236}">
                  <a16:creationId xmlns:a16="http://schemas.microsoft.com/office/drawing/2014/main" id="{FD703B5D-5A1E-4648-8657-0D65AAFBAC36}"/>
                </a:ext>
              </a:extLst>
            </p:cNvPr>
            <p:cNvSpPr/>
            <p:nvPr/>
          </p:nvSpPr>
          <p:spPr bwMode="auto">
            <a:xfrm rot="16200000">
              <a:off x="3120876" y="29972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500352C5-2BFD-4B6D-83EC-D93D3442CD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7" y="3068638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DEC6B4AA-61A8-4188-96D1-9EF07DF32B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2595" y="4045145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8" name="Arc 627">
              <a:extLst>
                <a:ext uri="{FF2B5EF4-FFF2-40B4-BE49-F238E27FC236}">
                  <a16:creationId xmlns:a16="http://schemas.microsoft.com/office/drawing/2014/main" id="{7C6E35BC-5B02-4D84-8A3F-3CD7BD407FEF}"/>
                </a:ext>
              </a:extLst>
            </p:cNvPr>
            <p:cNvSpPr/>
            <p:nvPr/>
          </p:nvSpPr>
          <p:spPr bwMode="auto">
            <a:xfrm rot="16200000">
              <a:off x="3120876" y="46236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FDCFCF9-2728-4885-83B0-88BF96F8A55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6" y="4697414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B96FAAD0-A54F-4467-9BC0-9C12C3265B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0372" y="5675507"/>
              <a:ext cx="5167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760BD40A-FAD6-4343-AF9A-FDBEA1C0B662}"/>
                </a:ext>
              </a:extLst>
            </p:cNvPr>
            <p:cNvSpPr/>
            <p:nvPr/>
          </p:nvSpPr>
          <p:spPr bwMode="auto">
            <a:xfrm flipH="1">
              <a:off x="3449155" y="564282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91704FDE-D806-4EBB-A506-879DFAD6F709}"/>
                </a:ext>
              </a:extLst>
            </p:cNvPr>
            <p:cNvGrpSpPr/>
            <p:nvPr/>
          </p:nvGrpSpPr>
          <p:grpSpPr>
            <a:xfrm>
              <a:off x="4080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55933A5-4638-4A13-AFC6-5DA7925915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5B8513D7-9D39-44F1-94F6-191C78204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5A2F4CC7-0B63-43E6-A11B-4BE33EE29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B6A324B1-51D6-4DA0-8547-9AC831CC4D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B19ACFA6-FFA1-4934-9812-D6AA741C41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F42A95AD-8AFE-4D5C-92AE-AC558F8395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1C90E4F9-950C-409D-B122-9C50C7150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88A98F4E-DF8B-48E2-9534-7EC4BBEB41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19C523DC-A136-4AC4-8B50-30040A549D76}"/>
                </a:ext>
              </a:extLst>
            </p:cNvPr>
            <p:cNvGrpSpPr/>
            <p:nvPr/>
          </p:nvGrpSpPr>
          <p:grpSpPr>
            <a:xfrm>
              <a:off x="33544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4EAA732-C5DD-4CD4-B903-08EB33B08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A4CCB641-7E81-4E2C-9B36-E3FF4C6159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196B6B88-C159-4459-BF4D-D470B13544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61137176-E333-457E-8571-7AA0ACBA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072F0CF2-D249-41B7-9193-643772957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DCB5C033-C0AD-47F7-8518-6E55657B9F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0" name="Straight Connector 749">
                <a:extLst>
                  <a:ext uri="{FF2B5EF4-FFF2-40B4-BE49-F238E27FC236}">
                    <a16:creationId xmlns:a16="http://schemas.microsoft.com/office/drawing/2014/main" id="{EA3FAEE9-8A31-4C3E-B5A3-908F23DE5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2" name="Straight Connector 751">
                <a:extLst>
                  <a:ext uri="{FF2B5EF4-FFF2-40B4-BE49-F238E27FC236}">
                    <a16:creationId xmlns:a16="http://schemas.microsoft.com/office/drawing/2014/main" id="{D5C4E006-E510-4E6E-8978-054CC81E6D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F8ADAD5-217E-48AC-8B6A-37D7E5DE5BF9}"/>
              </a:ext>
            </a:extLst>
          </p:cNvPr>
          <p:cNvGrpSpPr/>
          <p:nvPr/>
        </p:nvGrpSpPr>
        <p:grpSpPr>
          <a:xfrm>
            <a:off x="4771390" y="1063080"/>
            <a:ext cx="3803758" cy="4661403"/>
            <a:chOff x="4771390" y="1063080"/>
            <a:chExt cx="3803758" cy="4661403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70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71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72"/>
                  <a:stretch>
                    <a:fillRect l="-20833" r="-4167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73"/>
                  <a:stretch>
                    <a:fillRect l="-16129" r="-322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74"/>
                  <a:stretch>
                    <a:fillRect l="-20000" r="-25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75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77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4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81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83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8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8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89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12500" r="-18750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9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93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2727" r="-1363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76BD9200-6B8F-44F4-8AE5-AF8DD74CADD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9EA64D21-29CB-4535-8FAF-E24BA00DC6A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6B39ED7C-B34B-4815-8F9A-937689A4567C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1" name="Straight Connector 640">
              <a:extLst>
                <a:ext uri="{FF2B5EF4-FFF2-40B4-BE49-F238E27FC236}">
                  <a16:creationId xmlns:a16="http://schemas.microsoft.com/office/drawing/2014/main" id="{A66D8A4F-CC01-4CAC-8E65-30E05073B3F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425B3830-9F12-44E5-984A-39F0ED20676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3" name="Arc 642">
              <a:extLst>
                <a:ext uri="{FF2B5EF4-FFF2-40B4-BE49-F238E27FC236}">
                  <a16:creationId xmlns:a16="http://schemas.microsoft.com/office/drawing/2014/main" id="{3857E9FA-9F88-4010-B5F6-59ABC73EFAE2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3C3F7EAA-30EC-47DD-B605-1DC7ED7D1A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5" name="Straight Connector 644">
              <a:extLst>
                <a:ext uri="{FF2B5EF4-FFF2-40B4-BE49-F238E27FC236}">
                  <a16:creationId xmlns:a16="http://schemas.microsoft.com/office/drawing/2014/main" id="{A7EF09E8-8C15-4E0B-A171-0DBF4276AAF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5" name="Oval 654">
              <a:extLst>
                <a:ext uri="{FF2B5EF4-FFF2-40B4-BE49-F238E27FC236}">
                  <a16:creationId xmlns:a16="http://schemas.microsoft.com/office/drawing/2014/main" id="{441DAB2C-9E1F-41AF-8689-DFC7F8D6B243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756" name="Group 755">
              <a:extLst>
                <a:ext uri="{FF2B5EF4-FFF2-40B4-BE49-F238E27FC236}">
                  <a16:creationId xmlns:a16="http://schemas.microsoft.com/office/drawing/2014/main" id="{EA206DDA-E784-4FFF-979C-F391EC3B947C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0FD265A9-0D1F-4EEC-979F-01829BFD08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9F378976-2428-46B4-882F-C219C98202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D303FFCF-3764-464A-A634-F5999D88AA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DAEC2028-3DD2-44C4-868C-A6ACC14F34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94CD29B9-B89B-4F63-A37A-4B305EDAF3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5" name="Straight Connector 974">
                <a:extLst>
                  <a:ext uri="{FF2B5EF4-FFF2-40B4-BE49-F238E27FC236}">
                    <a16:creationId xmlns:a16="http://schemas.microsoft.com/office/drawing/2014/main" id="{51A566C0-D8C8-4229-AE40-162341392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03CDBEA9-8874-4BF1-A177-6DC8B891B4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7" name="Straight Connector 976">
                <a:extLst>
                  <a:ext uri="{FF2B5EF4-FFF2-40B4-BE49-F238E27FC236}">
                    <a16:creationId xmlns:a16="http://schemas.microsoft.com/office/drawing/2014/main" id="{E2F6379F-DC2A-40FB-8E4D-4424672F90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978" name="Group 977">
              <a:extLst>
                <a:ext uri="{FF2B5EF4-FFF2-40B4-BE49-F238E27FC236}">
                  <a16:creationId xmlns:a16="http://schemas.microsoft.com/office/drawing/2014/main" id="{3981389C-D80E-43A7-A726-E7BEDD2408D5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982" name="Straight Connector 981">
                <a:extLst>
                  <a:ext uri="{FF2B5EF4-FFF2-40B4-BE49-F238E27FC236}">
                    <a16:creationId xmlns:a16="http://schemas.microsoft.com/office/drawing/2014/main" id="{18030103-7402-4F6E-ADCC-0E2315C767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3" name="Straight Connector 982">
                <a:extLst>
                  <a:ext uri="{FF2B5EF4-FFF2-40B4-BE49-F238E27FC236}">
                    <a16:creationId xmlns:a16="http://schemas.microsoft.com/office/drawing/2014/main" id="{D1EFC63E-9759-4D13-B11C-FC30F89D6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4" name="Straight Connector 983">
                <a:extLst>
                  <a:ext uri="{FF2B5EF4-FFF2-40B4-BE49-F238E27FC236}">
                    <a16:creationId xmlns:a16="http://schemas.microsoft.com/office/drawing/2014/main" id="{6CE5F0FB-B22E-427A-B3B1-5AFE220CE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5" name="Straight Connector 984">
                <a:extLst>
                  <a:ext uri="{FF2B5EF4-FFF2-40B4-BE49-F238E27FC236}">
                    <a16:creationId xmlns:a16="http://schemas.microsoft.com/office/drawing/2014/main" id="{ACB534BF-1725-44F9-AFEE-463F2DD0AD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6" name="Straight Connector 985">
                <a:extLst>
                  <a:ext uri="{FF2B5EF4-FFF2-40B4-BE49-F238E27FC236}">
                    <a16:creationId xmlns:a16="http://schemas.microsoft.com/office/drawing/2014/main" id="{5B19A994-F06A-4F6D-9999-DF990A2F92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7" name="Straight Connector 986">
                <a:extLst>
                  <a:ext uri="{FF2B5EF4-FFF2-40B4-BE49-F238E27FC236}">
                    <a16:creationId xmlns:a16="http://schemas.microsoft.com/office/drawing/2014/main" id="{9AB5B8A5-ACF6-4B21-B55D-F54BF6EC1A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8" name="Straight Connector 987">
                <a:extLst>
                  <a:ext uri="{FF2B5EF4-FFF2-40B4-BE49-F238E27FC236}">
                    <a16:creationId xmlns:a16="http://schemas.microsoft.com/office/drawing/2014/main" id="{635259E5-FA76-472E-AABF-A98B18FE5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9" name="Straight Connector 988">
                <a:extLst>
                  <a:ext uri="{FF2B5EF4-FFF2-40B4-BE49-F238E27FC236}">
                    <a16:creationId xmlns:a16="http://schemas.microsoft.com/office/drawing/2014/main" id="{3542004C-657E-4B28-A301-0FD1B8DB16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167959118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98" name="Rectangle 397">
            <a:extLst>
              <a:ext uri="{FF2B5EF4-FFF2-40B4-BE49-F238E27FC236}">
                <a16:creationId xmlns:a16="http://schemas.microsoft.com/office/drawing/2014/main" id="{4CBA4FCE-3F1C-4E66-81E6-096353AFF818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41" name="Group 1140">
            <a:extLst>
              <a:ext uri="{FF2B5EF4-FFF2-40B4-BE49-F238E27FC236}">
                <a16:creationId xmlns:a16="http://schemas.microsoft.com/office/drawing/2014/main" id="{A90E98F0-FD9D-4B97-A6B4-157FEA838FB1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42" name="Straight Connector 1141">
              <a:extLst>
                <a:ext uri="{FF2B5EF4-FFF2-40B4-BE49-F238E27FC236}">
                  <a16:creationId xmlns:a16="http://schemas.microsoft.com/office/drawing/2014/main" id="{098C188C-F79E-4C9E-A26C-B4056C1128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92C9D82E-BF1A-4F2A-9DC9-948A607D48FE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4" name="Straight Arrow Connector 1143">
              <a:extLst>
                <a:ext uri="{FF2B5EF4-FFF2-40B4-BE49-F238E27FC236}">
                  <a16:creationId xmlns:a16="http://schemas.microsoft.com/office/drawing/2014/main" id="{CEFB1139-AE49-4B8B-A4B0-07DB751EE50C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1DEFD81D-C47C-43B2-9C03-9702039EBFDD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1DEFD81D-C47C-43B2-9C03-9702039EBF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2C5B258-E8DB-43BC-A111-7147F8A34A66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2C5B258-E8DB-43BC-A111-7147F8A34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BBA6C7A2-AC9B-446A-8677-99D392A4F807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BBA6C7A2-AC9B-446A-8677-99D392A4F8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8" name="Straight Connector 1147">
              <a:extLst>
                <a:ext uri="{FF2B5EF4-FFF2-40B4-BE49-F238E27FC236}">
                  <a16:creationId xmlns:a16="http://schemas.microsoft.com/office/drawing/2014/main" id="{8BA9FF47-435F-4E91-83F7-B318022ED5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9" name="Oval 1148">
              <a:extLst>
                <a:ext uri="{FF2B5EF4-FFF2-40B4-BE49-F238E27FC236}">
                  <a16:creationId xmlns:a16="http://schemas.microsoft.com/office/drawing/2014/main" id="{7F9CA64A-E29C-40AF-BD05-F227404DA5F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0" name="Straight Arrow Connector 1149">
              <a:extLst>
                <a:ext uri="{FF2B5EF4-FFF2-40B4-BE49-F238E27FC236}">
                  <a16:creationId xmlns:a16="http://schemas.microsoft.com/office/drawing/2014/main" id="{2607DC78-42A9-4CA2-B721-ECEEDDF93B14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0B66639A-F471-4F8C-A833-5174E986B98B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0B66639A-F471-4F8C-A833-5174E986B9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1766A57E-4B9E-4C1C-A6CC-1FD40C89B373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1766A57E-4B9E-4C1C-A6CC-1FD40C89B3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AD2F259A-47F6-4CFF-A369-A3125B3BA642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AD2F259A-47F6-4CFF-A369-A3125B3BA6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B668A454-0D9F-4DAB-89AB-D26D7BAED1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61A0F2C4-6EC3-4A47-965A-9607DF779FD6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Arrow Connector 1155">
              <a:extLst>
                <a:ext uri="{FF2B5EF4-FFF2-40B4-BE49-F238E27FC236}">
                  <a16:creationId xmlns:a16="http://schemas.microsoft.com/office/drawing/2014/main" id="{D0262B9A-21A3-428C-B21B-D2C5DB9F0F7A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41A9DF8B-A496-43FB-941C-40FFCC3CBEAF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41A9DF8B-A496-43FB-941C-40FFCC3CB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EABA0905-022B-4399-8252-52A8FF813321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EABA0905-022B-4399-8252-52A8FF8133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EB4F472-C651-4F91-B9A7-91766AEAF049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EB4F472-C651-4F91-B9A7-91766AEAF0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2505BB75-30AD-4305-88C6-AED54D46C1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1A625A8A-485C-4EEE-8544-3060CAA0B72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6A49C5E0-9C82-447D-A071-A890ED31EE22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D0F35FFC-2D31-4F9F-82F9-F89ECAB87A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61474EAE-3C63-4FAE-8021-62C20F95C5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Arc 1164">
              <a:extLst>
                <a:ext uri="{FF2B5EF4-FFF2-40B4-BE49-F238E27FC236}">
                  <a16:creationId xmlns:a16="http://schemas.microsoft.com/office/drawing/2014/main" id="{4F810244-3559-419E-AAF6-CFF680627078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98DDFAEA-61BA-4BBE-A59B-F7F4CF4FF52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7" name="Straight Connector 1166">
              <a:extLst>
                <a:ext uri="{FF2B5EF4-FFF2-40B4-BE49-F238E27FC236}">
                  <a16:creationId xmlns:a16="http://schemas.microsoft.com/office/drawing/2014/main" id="{5C4F4349-01FC-4809-A04B-D3442288F0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8" name="Oval 1167">
              <a:extLst>
                <a:ext uri="{FF2B5EF4-FFF2-40B4-BE49-F238E27FC236}">
                  <a16:creationId xmlns:a16="http://schemas.microsoft.com/office/drawing/2014/main" id="{FF2960D6-8FC4-483F-A9A1-97811B6758B8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A5839061-4F09-41EB-8574-78EF7D466D10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A5839061-4F09-41EB-8574-78EF7D466D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797F369-C023-4391-A276-564A11D21D77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797F369-C023-4391-A276-564A11D21D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38157494-43B4-4F00-BA38-9FB31A72978B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38157494-43B4-4F00-BA38-9FB31A7297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D2F6D68-05F0-4AE8-835A-1E008D81402B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D2F6D68-05F0-4AE8-835A-1E008D8140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E07B41E-97D5-4F9A-9282-8714D49DB8C4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E07B41E-97D5-4F9A-9282-8714D49DB8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74EB3CF5-8BCA-4497-9E0D-2A64F8E2C73D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74EB3CF5-8BCA-4497-9E0D-2A64F8E2C7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87485821-F24B-4939-9C35-255CB20D68AB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87485821-F24B-4939-9C35-255CB20D68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2A51D35-33E1-419B-9C69-F89495F1CE75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2A51D35-33E1-419B-9C69-F89495F1C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5D3D4-A5C1-4FA1-AB0C-08AA5CE511A8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5D3D4-A5C1-4FA1-AB0C-08AA5CE511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E615F8AF-8B56-48D4-BC8C-EB3E0FE0882C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E615F8AF-8B56-48D4-BC8C-EB3E0FE088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210F639-6D62-4A91-8618-63F0DF55DDAE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210F639-6D62-4A91-8618-63F0DF55DD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B279C2E-FACC-46EB-9535-A3DA9786179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B279C2E-FACC-46EB-9535-A3DA97861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4865DA7C-5916-4B9C-A857-2B302D3B2B76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4865DA7C-5916-4B9C-A857-2B302D3B2B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CFC9CE61-341E-47CF-A987-4F5961F8268B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CFC9CE61-341E-47CF-A987-4F5961F826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CA5F560F-AC9A-44DF-B377-CFE44468324C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CA5F560F-AC9A-44DF-B377-CFE4446832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AE3EB2B-9D5F-4723-9342-B87D34A23217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AE3EB2B-9D5F-4723-9342-B87D34A232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2F8A2228-B394-4AF7-890F-4B906A6AA498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2F8A2228-B394-4AF7-890F-4B906A6AA4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E1BFBBDB-15F5-4F3C-A663-3AABC703674B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E1BFBBDB-15F5-4F3C-A663-3AABC70367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BDBB0412-DE99-4D18-A03B-53A83E9801F8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BDBB0412-DE99-4D18-A03B-53A83E9801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DB7FE4F3-7A32-4C36-98BE-F9362553B62A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DB7FE4F3-7A32-4C36-98BE-F9362553B6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232576F-DE92-4C18-AB30-EE66D270151E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232576F-DE92-4C18-AB30-EE66D27015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069488EA-E323-4869-A8D5-237056E71F97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069488EA-E323-4869-A8D5-237056E71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0FDB8DB3-BBE5-44F8-8768-325D4DBAFFC8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0FDB8DB3-BBE5-44F8-8768-325D4DBAFF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9E5F4B8-9B60-4821-8EFD-D2067961E3DE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9E5F4B8-9B60-4821-8EFD-D2067961E3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3" name="Straight Connector 1192">
              <a:extLst>
                <a:ext uri="{FF2B5EF4-FFF2-40B4-BE49-F238E27FC236}">
                  <a16:creationId xmlns:a16="http://schemas.microsoft.com/office/drawing/2014/main" id="{95F8477A-089C-4BCE-A604-5CC93283B4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E52A2B99-98B7-4A2D-88EB-6AA06B4DB1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7589799E-0A01-4B85-9508-ED8CDBFF60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E6B515CA-3651-4512-B72A-0EDB6C0BD490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A4EC4ADB-4A8B-4DFD-87A7-084783111F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377102D3-F2B2-4B21-B1DC-7A7828BF7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7143C7E6-FC25-4A9B-8830-786F1AEC93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1312BE24-B13A-4F61-B215-D91AE51477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0ABADEB7-9856-4AF7-8F12-1E403EB8D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0D541B6B-E97B-4704-8829-02778FECA6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CD654A7D-B6E1-454C-88D0-B870C6B164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53F14EE5-ED7F-459A-85A3-3BCDCDF26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1060FED5-B600-4572-BA3E-D6DD8644AC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DB354BF6-D9F4-44CA-954F-241D6F0AFE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F10786F3-7E2F-4B5B-9934-C6B1B7CBD1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45561963-7454-4475-B9FA-8D851DE2508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C7AE2863-E6BB-485A-81A9-3AD95C753D1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9075A338-7045-4CF6-91C9-96DCBA1D562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4" name="Arc 1513">
                  <a:extLst>
                    <a:ext uri="{FF2B5EF4-FFF2-40B4-BE49-F238E27FC236}">
                      <a16:creationId xmlns:a16="http://schemas.microsoft.com/office/drawing/2014/main" id="{60FBDED1-F421-4552-872A-A7AF291A632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ACDE5D71-8979-49C9-A1C2-EAD87DF48E2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08658283-1BE1-4E2E-A75A-0F6AE223C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12A91433-3F2C-4D8D-B261-92DF1B555C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D68C07C7-2CFC-49BC-BF5C-D25F8FF9C9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5EECEBAF-726A-4C87-ACAE-36549ADCE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8" name="Rectangle 1427">
                <a:extLst>
                  <a:ext uri="{FF2B5EF4-FFF2-40B4-BE49-F238E27FC236}">
                    <a16:creationId xmlns:a16="http://schemas.microsoft.com/office/drawing/2014/main" id="{51DCA740-24BE-4527-9F49-FABE5989141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C60B8EEE-AF35-4BB5-ACF5-C031419E10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F2AE26CD-E588-4FBE-A93C-ACF968B9C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998DEEBD-DCF5-4D8E-948B-2AFAC34A28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2" name="Group 1431">
                <a:extLst>
                  <a:ext uri="{FF2B5EF4-FFF2-40B4-BE49-F238E27FC236}">
                    <a16:creationId xmlns:a16="http://schemas.microsoft.com/office/drawing/2014/main" id="{D5582208-3788-4F40-B108-9C7CA03E61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B816CF84-1834-4AFB-9B27-3E8BEF14CA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9661158A-CB7E-49F0-97CB-865BA62CD7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DC57E027-01FD-405E-A62A-ED2CEC4FB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C3C8312F-235F-4EA7-8D3B-843C7131A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3" name="Rectangle 1432">
                <a:extLst>
                  <a:ext uri="{FF2B5EF4-FFF2-40B4-BE49-F238E27FC236}">
                    <a16:creationId xmlns:a16="http://schemas.microsoft.com/office/drawing/2014/main" id="{17F8FDA7-E0FB-478B-87BF-41382B2513D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9F43F5E2-A9E1-471C-B12A-ADCB6EDE9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ADB03997-2E5D-4F65-9588-C8106E758C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5B9CB886-A313-4E05-B434-6DDAD22FE4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BD264E0C-2531-4D7D-9ABC-2E3C7A5918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1C7E42C2-0996-4576-BD2E-D0876A826AD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28976995-BC54-4049-930E-35FD2EA407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200F979B-5A38-4CAB-8817-0DD4D967452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1" name="Oval 1440">
                <a:extLst>
                  <a:ext uri="{FF2B5EF4-FFF2-40B4-BE49-F238E27FC236}">
                    <a16:creationId xmlns:a16="http://schemas.microsoft.com/office/drawing/2014/main" id="{1B2BFB72-E596-41A8-80C6-851D4459921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D6BCB1A4-3C6D-4622-9D62-1C5C2A0698E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43D14C92-5CBA-4F7D-B102-A396D381D13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5D61E3E1-0BA9-447C-A945-EECC1C22E32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28F60B80-9E7D-4487-AC3A-E2A5102361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6" name="Straight Arrow Connector 1445">
                <a:extLst>
                  <a:ext uri="{FF2B5EF4-FFF2-40B4-BE49-F238E27FC236}">
                    <a16:creationId xmlns:a16="http://schemas.microsoft.com/office/drawing/2014/main" id="{11E20AF3-4DBE-461F-B2B9-D7CEB6A211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4D7B9A5-0FAA-427D-9182-EB21C4F7ADE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674C137A-78D8-48D2-8BE8-DD701FD02A2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287413C2-5C42-42BD-8A27-D3F78F5AA6AC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C2145050-2671-4DA9-BE1E-B59DF50DE3C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38D1FD0-4742-47FB-B186-8E83BEC844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C085AB59-18C6-4B7A-A18D-02DEA33FD81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39CAC991-FEE8-4260-87F3-D47DCD1486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6723CC34-2B90-4493-8364-D32031C48D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4D1A03A8-017E-4F51-A16C-2768689F05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E6A07DD3-6D50-429E-8A3A-ED015344BB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F862D66F-5E07-4483-8ED4-103644CA1BB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70A23BA6-A337-42FB-90B4-CE7CCC7AA6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7F5F4DBB-7D2B-4C9C-9416-3C5AF84F5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6" name="Group 1455">
                <a:extLst>
                  <a:ext uri="{FF2B5EF4-FFF2-40B4-BE49-F238E27FC236}">
                    <a16:creationId xmlns:a16="http://schemas.microsoft.com/office/drawing/2014/main" id="{A5F632FA-7678-4E33-ADDF-DFD6E7D9E7A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28CA923-2549-40D9-A69D-DA9412C76C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6FEC6063-D619-42BE-934F-69D9804338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B6772CF0-D336-4819-99C9-D2CAF69F39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D54B770C-1B45-4BDC-B04F-FFAB27C416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7" name="Rectangle 1456">
                <a:extLst>
                  <a:ext uri="{FF2B5EF4-FFF2-40B4-BE49-F238E27FC236}">
                    <a16:creationId xmlns:a16="http://schemas.microsoft.com/office/drawing/2014/main" id="{167FDB10-603E-4B7E-9369-15A5C1F63F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EE120790-E084-478B-AA87-6DC810033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EEA25116-CAA7-48EB-8963-97BD59DED7C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Connector 1459">
                <a:extLst>
                  <a:ext uri="{FF2B5EF4-FFF2-40B4-BE49-F238E27FC236}">
                    <a16:creationId xmlns:a16="http://schemas.microsoft.com/office/drawing/2014/main" id="{3BF5956E-B43E-4783-BA8D-59081C679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51F39D8A-1986-45F7-AFFD-E7E832D9BED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F455E747-AC3C-46FC-AE42-256CF0B148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C60BDCE9-F8EA-4382-933C-8920B08A4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42666C6D-6198-428F-AF58-B38E543BD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FE3ED62F-6F36-47A7-9AA3-C05FC9970D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21C3DC20-B132-41D5-B2A1-5AE178D917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820CFCE3-7262-403E-A3A0-7D16E03BA1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6" name="Straight Connector 1485">
                  <a:extLst>
                    <a:ext uri="{FF2B5EF4-FFF2-40B4-BE49-F238E27FC236}">
                      <a16:creationId xmlns:a16="http://schemas.microsoft.com/office/drawing/2014/main" id="{331C3944-C855-40B1-BA44-3110C6CCB9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2" name="Group 1461">
                <a:extLst>
                  <a:ext uri="{FF2B5EF4-FFF2-40B4-BE49-F238E27FC236}">
                    <a16:creationId xmlns:a16="http://schemas.microsoft.com/office/drawing/2014/main" id="{63C148E3-60F5-4262-B501-CB28E3E7F4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901AD906-A0B1-410F-985D-8A7D06DC8E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93E269E6-2C33-41A4-88E7-9E20B20539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9A4A2450-0F22-4D9B-BDC7-51AABFDD2E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1863D6B7-269F-4D87-9A81-08CAEF4892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82186FF5-6706-4C80-BE19-9CC464EB9B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C57D9BC6-6C9E-4250-87C0-06A718E2C8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79011E85-C756-4E1E-867F-12D84D6137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58E5F743-3432-4A4C-A87B-70F7D5A3703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3A158248-5EC0-4E77-B40F-67311A6F00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C1847284-D1C2-4832-8EF9-541DDAFC67C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9CCE03-59DA-43E3-BCAE-F076745A9D7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0DC97D8D-5139-4C0F-A2D2-6F3CDA49AE6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8F7B33B8-9B02-493F-B789-3EE9069C147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8E4A665E-DB86-4AF4-9774-27EF25A5FA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56C8D0F5-D8AB-426E-B8A0-3BCF6DFCD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E8DF0B26-1345-4562-8570-8A7F763144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2" name="Straight Arrow Connector 1471">
                <a:extLst>
                  <a:ext uri="{FF2B5EF4-FFF2-40B4-BE49-F238E27FC236}">
                    <a16:creationId xmlns:a16="http://schemas.microsoft.com/office/drawing/2014/main" id="{94E18AF8-8204-4476-ABF6-99BB92850A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12119C66-E036-48A6-9B75-2E7BD55AB9C5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6579E991-C978-4B4D-B12E-EF293906CB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9E47F096-9E7A-4586-BEA0-1E870C1CA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AE68EF53-6687-4A65-A927-E8D55AD0198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D3651261-0D62-43AA-BA02-ED752F84DD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B0A018F7-09AE-48D6-B65C-FF22B7DB5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A056A5BE-814B-44D8-A3DE-36B04B3C5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C09B20DA-89B4-433B-A0EF-C1426A3B02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B6DE628C-BEEA-4835-BB70-E459A63F1F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38218B5F-9F74-4438-B7B9-6CAEFA5DF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877EFC9A-5DBA-4CB9-B024-571A763FC8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9" name="Straight Connector 1418">
                  <a:extLst>
                    <a:ext uri="{FF2B5EF4-FFF2-40B4-BE49-F238E27FC236}">
                      <a16:creationId xmlns:a16="http://schemas.microsoft.com/office/drawing/2014/main" id="{219A41A6-CF73-4577-BE92-A06BFF69DE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C3EA4112-ED83-47E1-BA4B-E828B9B657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8BB2D40A-99DE-4E02-9379-AEEE9545E42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133C1C8F-1CE4-4581-B4A8-04981F4C72B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3" name="Arc 1422">
                  <a:extLst>
                    <a:ext uri="{FF2B5EF4-FFF2-40B4-BE49-F238E27FC236}">
                      <a16:creationId xmlns:a16="http://schemas.microsoft.com/office/drawing/2014/main" id="{35B92A04-78FA-4313-A887-D82B056E633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0479DF0B-8BA0-425F-90A1-0E0B69C5BB8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C4AF2011-00B7-4DB5-8DCD-E33D4E5199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245F91D3-68C6-480C-9A8D-C34D847827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C7B1BA07-C4D1-4773-B3EF-8B677C94EB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FC54629A-A94A-4E9A-84B6-4B67E4436E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A98E605F-3773-4128-851C-222FB9E7C8A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DA4948F1-183C-4709-ACD3-D44714BA84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6295C256-465A-471A-AD05-C8E57E97F3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6721C855-AC48-4058-A13A-821D856002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1" name="Group 1340">
                <a:extLst>
                  <a:ext uri="{FF2B5EF4-FFF2-40B4-BE49-F238E27FC236}">
                    <a16:creationId xmlns:a16="http://schemas.microsoft.com/office/drawing/2014/main" id="{D14F4106-647C-4BBA-8716-071DC36FDDF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BAEB915A-A891-4245-A2B0-54321C830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DBCB6AFA-B9C8-4AC9-97CA-E8FA5C955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14A57C28-0E34-430A-B3F1-E5B15F0B7C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919C623-4ED8-4B95-8829-862238B276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2" name="Rectangle 1341">
                <a:extLst>
                  <a:ext uri="{FF2B5EF4-FFF2-40B4-BE49-F238E27FC236}">
                    <a16:creationId xmlns:a16="http://schemas.microsoft.com/office/drawing/2014/main" id="{26586B70-5E74-4D27-927E-A32EE7669FB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88C5D997-22C0-46E8-9A59-D1B032E4A8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E5DD6EE6-9F75-49D4-AC35-8DD4E072E4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7F4E3BE5-AADD-4E10-A2DC-896061499F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5CB77DDE-AFCD-40C2-9FCE-93F5A1D9CD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0A7A4DDC-CB6C-40EA-A03A-89A8D6DE5B9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74F702D9-8945-49AB-BD9C-DDC8FCDDEC0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25556B75-CB90-4A44-BE95-CEBA7E854AB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BBBD6430-09F3-4950-8D2B-596123A0E62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4A7D4D37-2F20-4190-A897-94F9DF28B66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1DAF1BF0-FFBA-4F83-BDD7-EE5CB7B151D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B0F7A341-E1FB-463C-9D02-FD83E1B36CF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35C1E906-8151-4662-A5F3-9DF5520418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5" name="Straight Arrow Connector 1354">
                <a:extLst>
                  <a:ext uri="{FF2B5EF4-FFF2-40B4-BE49-F238E27FC236}">
                    <a16:creationId xmlns:a16="http://schemas.microsoft.com/office/drawing/2014/main" id="{611B4558-DBEE-4B06-A96C-5137B58640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8DF8FE40-501A-440C-82F8-CC2D463B0B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2EA253EF-A70C-45B0-A71E-D113605931B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D3B0D0E3-8A47-4373-990F-DAAA39840E0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09E29696-2F86-4497-984C-818C9EB233B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2D27FA16-DC8B-401B-89F3-6DF29FDBB6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D3F9B7AB-46D9-4FA9-BD44-F441FE7FA3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326C2504-5F6C-48E2-8666-F00AEC6AA6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B6C7ECCA-7F1A-432F-A3A6-174FA55068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5CCB628D-1CAD-4FEC-90F2-DBFABFD469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81A55389-81D6-4D12-A591-95C3A31566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F19C3751-8D06-4623-8808-0A5AD61F55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00BA6E18-ECE3-41C9-A3AC-AB2A50CD82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4EF452B-28A0-4E38-AC80-F118C6E4AB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5" name="Group 1364">
                <a:extLst>
                  <a:ext uri="{FF2B5EF4-FFF2-40B4-BE49-F238E27FC236}">
                    <a16:creationId xmlns:a16="http://schemas.microsoft.com/office/drawing/2014/main" id="{3C0602F9-CA9F-4398-8A13-D4B4CDEF293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4E7CBE9-3081-40C6-B8F6-6FD2251625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78A2C975-9F0F-4DDC-81B0-93C7A3EC49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68D5350A-0655-4AAA-9FBB-D9A88C6DE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718BBBA-E0EA-44D7-9917-B0C703ED49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6" name="Rectangle 1365">
                <a:extLst>
                  <a:ext uri="{FF2B5EF4-FFF2-40B4-BE49-F238E27FC236}">
                    <a16:creationId xmlns:a16="http://schemas.microsoft.com/office/drawing/2014/main" id="{FBB10FB7-1169-41A5-BD03-594B090DC7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94E1B648-A48E-4ED5-A962-A902200686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FA6522D4-267A-430E-9D85-1229618FD63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Connector 1368">
                <a:extLst>
                  <a:ext uri="{FF2B5EF4-FFF2-40B4-BE49-F238E27FC236}">
                    <a16:creationId xmlns:a16="http://schemas.microsoft.com/office/drawing/2014/main" id="{F40F6474-5E5F-4B9F-9191-96C7DB3107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F01261A6-9A6B-43D9-85B1-0E2C6DBAA82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6278354A-7BEE-4B51-BFB2-8B140F93FF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DB1097C5-DDC6-4395-9726-CA896F0EC7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CC5C73AD-96FC-49AB-82FC-B577D5E1BB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3C150686-1FF1-421F-9AE4-0E62D4DE4E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064EDDA6-9BF0-49FC-99A5-C2D58094AB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EF9311D5-53C4-4922-A9A8-A5CAF01670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5" name="Straight Connector 1394">
                  <a:extLst>
                    <a:ext uri="{FF2B5EF4-FFF2-40B4-BE49-F238E27FC236}">
                      <a16:creationId xmlns:a16="http://schemas.microsoft.com/office/drawing/2014/main" id="{B247F911-59CE-4628-89BF-0F4B4C6CFD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1" name="Group 1370">
                <a:extLst>
                  <a:ext uri="{FF2B5EF4-FFF2-40B4-BE49-F238E27FC236}">
                    <a16:creationId xmlns:a16="http://schemas.microsoft.com/office/drawing/2014/main" id="{47B21853-CE6C-432D-A0BE-704DEE1CD8B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FFB89932-F149-4B21-B2B9-E8DBFFCBBD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286A4FF-DBBF-4231-9A71-13A08D339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AA18C597-2A38-4C4B-B923-04CCAEDCC5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2B423F5F-8106-4696-909C-A50C4177C1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87B47966-6CFD-44B4-B565-A9F798E1DF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87364BC3-DD97-4E4D-A4ED-555DBB93FE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5B2E4C62-8043-4671-9514-D4DC41D90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09660896-3365-4E97-9C17-016E58C3C86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61506948-374B-41A6-9291-41FF1B8179D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AF309EF-2AE8-45FE-AAA3-1535AC2511D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49CCE1A-05F1-4211-A213-05A3393575D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20EE82D0-37F9-4A7C-AE90-59C027C778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DE047D32-F2D9-4663-8678-2A6D8C5086D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6FA03166-41B1-4C53-87D6-F9AEA8971D3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452E518C-C7BB-40BD-983F-4006F28475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B76D4431-02AD-45B4-8EE9-53E284FD02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1" name="Straight Arrow Connector 1380">
                <a:extLst>
                  <a:ext uri="{FF2B5EF4-FFF2-40B4-BE49-F238E27FC236}">
                    <a16:creationId xmlns:a16="http://schemas.microsoft.com/office/drawing/2014/main" id="{9FAD5846-4FCA-4913-9A3D-4C93DE191CA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8" name="Group 1197">
              <a:extLst>
                <a:ext uri="{FF2B5EF4-FFF2-40B4-BE49-F238E27FC236}">
                  <a16:creationId xmlns:a16="http://schemas.microsoft.com/office/drawing/2014/main" id="{12233DC1-5ADB-48E7-8CF5-F3465C8DCFE3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27D312CE-3EA1-425F-8B6F-E045785B89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AD997A74-A477-4A6A-8111-214407AFB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6D42161D-F5B7-4A84-903F-AECFBD9F5EC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4AD407BB-3835-4105-AEF1-9AA392818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AD5DD0B2-47C0-4E95-9CBA-1DD3CF4D9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5A36DBC-D891-4FB8-8FC9-08DF6EFEA2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530221D1-9CCF-41EA-95A8-5CC571AFAD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872DFC40-7D98-4C32-9DCD-24557BA932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8B40899D-ADB8-41D4-8113-A9C7C124BA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0A9725D6-B7D9-4E23-AC4C-B424F29534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8" name="Straight Connector 1327">
                  <a:extLst>
                    <a:ext uri="{FF2B5EF4-FFF2-40B4-BE49-F238E27FC236}">
                      <a16:creationId xmlns:a16="http://schemas.microsoft.com/office/drawing/2014/main" id="{072255AB-13B3-4A34-97E4-FB405DC72C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7A157D3D-BECD-4EF5-9B0B-717531B5DC9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AEC02B10-4975-4071-8738-E06CF5E487C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B6899FCC-F985-4F6A-AFD8-6E665C5FC93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2" name="Arc 1331">
                  <a:extLst>
                    <a:ext uri="{FF2B5EF4-FFF2-40B4-BE49-F238E27FC236}">
                      <a16:creationId xmlns:a16="http://schemas.microsoft.com/office/drawing/2014/main" id="{9CE0746C-3D7F-4C24-AD2E-90210163F3D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B612B4CC-B8FC-4716-9D5C-82E010886A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B1D2BE6E-9B79-4C81-B482-ECE395C9F3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F4B6753-D481-41A9-AC48-FC0363F20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D6D09918-134E-4770-892B-2C7321BF48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56BE520E-EE4A-4B16-B671-C9FA4FE031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5D53F338-A906-4784-A84F-698F8364D2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1EC78617-82BE-4F78-9EA9-2B721BECD6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FCE3D20B-5D52-401E-AFD8-8A337D93EC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BA608F47-788D-4214-AD42-D55A037F3D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9" name="Group 1248">
                <a:extLst>
                  <a:ext uri="{FF2B5EF4-FFF2-40B4-BE49-F238E27FC236}">
                    <a16:creationId xmlns:a16="http://schemas.microsoft.com/office/drawing/2014/main" id="{130F80A8-29E3-4A8B-81B3-8D252B4FB9A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2D131565-2FAE-466F-995E-A367439A95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C2DFAA2-28F1-4F40-94A5-CFAFE51450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12E7F61A-CB1F-4594-A479-4E4DC16271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01511651-EE7F-4215-856F-0DAD274737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0" name="Rectangle 1249">
                <a:extLst>
                  <a:ext uri="{FF2B5EF4-FFF2-40B4-BE49-F238E27FC236}">
                    <a16:creationId xmlns:a16="http://schemas.microsoft.com/office/drawing/2014/main" id="{D7508CC5-CA31-42C1-A473-72FCB0315ED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6338F317-4B20-4826-A360-DC7D22363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55FD81CB-608C-4523-87E6-6CF755B2EF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716EDE44-7DF9-4F9B-B658-99DADA9AAB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88A6785E-BF4D-4D2B-A493-53873BDED4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4171457C-93C4-4096-8E00-4031378BA22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02434CDF-41C6-4633-A0C1-EB78E96D041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109B1810-FFDF-4A7E-93A5-D63B4904961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3D8F6C53-8EEB-4706-AB6E-0CA5265A40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603E663-AA3C-4A0E-8C59-21CAC4773E8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086DFC8A-C152-4BF8-9B95-527A13D5455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2638CB1-2BAA-468F-B342-BCA1F95A818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FBFA4056-7D0A-414A-89FE-7C1445FD6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03354D59-D1CE-499C-8835-BB46AC653A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99339BFF-E910-439F-8235-15D1A5A2DB4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6DC0D572-EE7D-4A53-8020-2F8E6677205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8D79DA70-6895-41EE-BEE6-E0B93AD255A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1116646-3244-4BD0-AD39-53AF72A79DC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74661F0C-1469-4409-9B29-CAFA291C1A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975A546E-BDB0-4D92-BF60-BC776942087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C369158A-D1C4-4204-87F6-0AD0D259D5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ED65FF6C-BE11-47CA-A36C-63566BAA0D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7228B0C4-D827-41BB-A657-D271AB98B6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516D574B-E3E1-4F03-B1E1-FB663229AF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0" name="Rectangle 1269">
                <a:extLst>
                  <a:ext uri="{FF2B5EF4-FFF2-40B4-BE49-F238E27FC236}">
                    <a16:creationId xmlns:a16="http://schemas.microsoft.com/office/drawing/2014/main" id="{0E1A9EE3-D0C1-4638-B4A4-696DE01EF6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95B8949B-FCD6-41F7-A038-7C4DBFD804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C940E311-5F4D-41A9-9F8C-D772ADF39C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8E450CC7-A288-405B-8C8C-CD2AAA4FC94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43F4CD1-812B-4B6F-9D1D-F33661064C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47EEFE95-ACB7-4E53-9289-71870B77E0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6EAF1BF-4ED2-45B0-8E5E-3C81DB54FA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921E6D75-F70B-43B4-9044-0491203DA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3EDD83FE-24B3-4A6C-810D-ACC391C3B4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24840686-FCFF-49DC-B119-AE7223B9B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E34FD674-C626-4A37-B515-79DFEF113E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Connector 1277">
                <a:extLst>
                  <a:ext uri="{FF2B5EF4-FFF2-40B4-BE49-F238E27FC236}">
                    <a16:creationId xmlns:a16="http://schemas.microsoft.com/office/drawing/2014/main" id="{D9DDC6F4-CFFC-410D-9E6A-7A27FC4CD4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635C55D6-A23F-4D41-9FE8-3A143E107B9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3D6B9976-770B-46FD-BB2B-62D308DEA9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DC05D9FF-33F1-40AA-BB12-0141040EF2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100C7645-5BEB-4B4B-9EFE-35F22B276A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902CB493-1EF5-43F9-BBDA-05D4463428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D66E4873-54D1-4B44-AE5E-0E774A681A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E5D8EE7A-B68B-455C-8CD8-2F9F805C45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4" name="Straight Connector 1303">
                  <a:extLst>
                    <a:ext uri="{FF2B5EF4-FFF2-40B4-BE49-F238E27FC236}">
                      <a16:creationId xmlns:a16="http://schemas.microsoft.com/office/drawing/2014/main" id="{5234E4B8-BDFF-4327-BBD4-FCFEDE768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80" name="Group 1279">
                <a:extLst>
                  <a:ext uri="{FF2B5EF4-FFF2-40B4-BE49-F238E27FC236}">
                    <a16:creationId xmlns:a16="http://schemas.microsoft.com/office/drawing/2014/main" id="{D450F438-0C45-4AC7-BE09-3D89B576EA4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8BB74391-093E-4EA2-B4E9-A8129D8433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DAD8F57-E74E-4E84-98E8-AAB04FB0F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CEFF6FFB-B4A0-4620-954F-9B6512415C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37F73810-20C7-4621-8C02-E8588A349C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B0E7D95C-7045-4CD7-82FA-1389AFFB5E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A7690B4C-2E16-483A-A14D-53FB8E0565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B6205BE3-781C-4405-BABA-8375CB387F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30238C30-E921-4CA2-9FBB-B20436492A9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AFD438A-652A-43F5-A0AF-580FBBE076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ECA20A23-C720-47ED-8929-BEB8DA67039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5DB39D5F-90F7-49E6-9505-7670A51058F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53F460E6-EF8C-45FD-91A1-4EA2BAA7EC2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6CDC86E-E8E8-4AD5-81EA-9E0DB6CE20E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30EA5742-AC54-4026-BD66-CA432936949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57BB9E9E-5F39-4255-8391-40CEF77EF0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A06392B2-CE1D-4A3F-9ADB-AFB82CC264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90" name="Straight Arrow Connector 1289">
                <a:extLst>
                  <a:ext uri="{FF2B5EF4-FFF2-40B4-BE49-F238E27FC236}">
                    <a16:creationId xmlns:a16="http://schemas.microsoft.com/office/drawing/2014/main" id="{078DC095-13CD-4692-8F46-214808E2D84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9" name="Oval 1198">
              <a:extLst>
                <a:ext uri="{FF2B5EF4-FFF2-40B4-BE49-F238E27FC236}">
                  <a16:creationId xmlns:a16="http://schemas.microsoft.com/office/drawing/2014/main" id="{68699650-F681-47E0-8F5B-85E3ABEE30CE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D22C166F-B904-460F-B463-208429845C85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1" name="Oval 1200">
              <a:extLst>
                <a:ext uri="{FF2B5EF4-FFF2-40B4-BE49-F238E27FC236}">
                  <a16:creationId xmlns:a16="http://schemas.microsoft.com/office/drawing/2014/main" id="{A720D2AD-8064-40E7-AB3A-ABCA7DAAB7E5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8EB5D0C-939D-44A0-9F70-DA252668E319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8EB5D0C-939D-44A0-9F70-DA252668E3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8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7AF5515-3B9C-41E3-9775-653AB4F4A6BF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7AF5515-3B9C-41E3-9775-653AB4F4A6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85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A3547B0A-7DB8-44E0-AF2C-8C8C970160AC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A3547B0A-7DB8-44E0-AF2C-8C8C97016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86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53349863-812F-4E86-BABE-1F9C46F8943B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53349863-812F-4E86-BABE-1F9C46F894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87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3656E7E-0D91-410F-AFC6-FE82F1F03D82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3656E7E-0D91-410F-AFC6-FE82F1F03D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88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23E68EAA-3C11-461F-9E6F-6505C83FFB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37FE5824-3D68-405C-8C86-CA7909160CF5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37FE5824-3D68-405C-8C86-CA7909160C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89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4681B2C1-9982-4C32-9BC2-D150B2C8AE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70B2F3A-0C5C-4DFE-A578-FE93F22338E7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70B2F3A-0C5C-4DFE-A578-FE93F22338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9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Arrow Connector 1210">
              <a:extLst>
                <a:ext uri="{FF2B5EF4-FFF2-40B4-BE49-F238E27FC236}">
                  <a16:creationId xmlns:a16="http://schemas.microsoft.com/office/drawing/2014/main" id="{6E60F740-E440-4B1D-A26C-5289C8B23E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5BB530F4-5702-4349-A2F8-CB7CE7537F5C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5BB530F4-5702-4349-A2F8-CB7CE7537F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91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9CC33B50-760F-4A23-BFDA-B47275E3B7B9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9CC33B50-760F-4A23-BFDA-B47275E3B7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92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E8F4BDA-E820-4777-B5C5-5D864779A6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DAFB970E-78EC-4101-B550-63AC8CE6278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E02CF6A3-B88A-4092-BBAB-1A1413B92A30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8A8EC232-5B4A-4966-95E6-6E3114AC3C5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FEA4C409-83CC-4B4D-A0F7-722FB46424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Arc 1218">
              <a:extLst>
                <a:ext uri="{FF2B5EF4-FFF2-40B4-BE49-F238E27FC236}">
                  <a16:creationId xmlns:a16="http://schemas.microsoft.com/office/drawing/2014/main" id="{7C3474DD-8CDE-4A4C-93B6-B1DC73985282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0" name="Straight Connector 1219">
              <a:extLst>
                <a:ext uri="{FF2B5EF4-FFF2-40B4-BE49-F238E27FC236}">
                  <a16:creationId xmlns:a16="http://schemas.microsoft.com/office/drawing/2014/main" id="{B8B37535-2FEA-4C3D-B23A-B40EE387429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1" name="Straight Connector 1220">
              <a:extLst>
                <a:ext uri="{FF2B5EF4-FFF2-40B4-BE49-F238E27FC236}">
                  <a16:creationId xmlns:a16="http://schemas.microsoft.com/office/drawing/2014/main" id="{F930C609-A209-4806-BDEA-B8494C80359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2" name="Oval 1221">
              <a:extLst>
                <a:ext uri="{FF2B5EF4-FFF2-40B4-BE49-F238E27FC236}">
                  <a16:creationId xmlns:a16="http://schemas.microsoft.com/office/drawing/2014/main" id="{CC0E1EF3-135C-4064-9800-A6CB956ACC07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3" name="Group 1222">
              <a:extLst>
                <a:ext uri="{FF2B5EF4-FFF2-40B4-BE49-F238E27FC236}">
                  <a16:creationId xmlns:a16="http://schemas.microsoft.com/office/drawing/2014/main" id="{A15387E7-98F9-459D-AF65-12224B1E491B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25A213AE-9CC4-43A2-8FCF-2087EA0EC8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30841856-3F10-418B-84A2-C132D6AE32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9940E2ED-1B6E-443B-9CDE-03D0C9183D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B13D6EC7-D25E-422F-8759-97D96169BF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DEF53FAE-6BAA-4FF1-93AA-6356AFB1EC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00DC9B75-429D-4C18-BFD2-4E6B78B41A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711ECCC6-01F9-4723-8545-AFFB7F9B5A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445C7441-AE87-48D3-AD5D-27485E1A7E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4" name="Group 1223">
              <a:extLst>
                <a:ext uri="{FF2B5EF4-FFF2-40B4-BE49-F238E27FC236}">
                  <a16:creationId xmlns:a16="http://schemas.microsoft.com/office/drawing/2014/main" id="{2B06B82B-4517-4296-AD19-37F0BE670BF1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82C27346-AA48-4454-ADEC-29C115CD3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54B84FE8-3BF8-40EC-9696-6AAF4256E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ACB5D4D-3DFD-43BD-95F3-2B54795489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C88EB320-FBB3-481B-A198-3187A0580F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74448981-38DF-41A8-BF67-CE0A1CC4D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F0CF2C46-4EC4-4999-AB46-703EBAFEEB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B1B187F3-3C86-4CE2-A0A1-6AA639F135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8C3D6210-B2E8-426D-9905-AA3E88B7D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92209351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0" name="Rectangle 389">
            <a:extLst>
              <a:ext uri="{FF2B5EF4-FFF2-40B4-BE49-F238E27FC236}">
                <a16:creationId xmlns:a16="http://schemas.microsoft.com/office/drawing/2014/main" id="{00846E4E-9194-4E37-ADFF-63ADA91FC17F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A2B9BBBA-317C-4EF0-9C04-B2D33458544D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41" name="Straight Connector 1140">
              <a:extLst>
                <a:ext uri="{FF2B5EF4-FFF2-40B4-BE49-F238E27FC236}">
                  <a16:creationId xmlns:a16="http://schemas.microsoft.com/office/drawing/2014/main" id="{48C9E848-F868-41D0-8B02-05CCEBCF25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2" name="Oval 1141">
              <a:extLst>
                <a:ext uri="{FF2B5EF4-FFF2-40B4-BE49-F238E27FC236}">
                  <a16:creationId xmlns:a16="http://schemas.microsoft.com/office/drawing/2014/main" id="{71A92E4C-5440-4229-9A94-77F2AFF601F7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3" name="Straight Arrow Connector 1142">
              <a:extLst>
                <a:ext uri="{FF2B5EF4-FFF2-40B4-BE49-F238E27FC236}">
                  <a16:creationId xmlns:a16="http://schemas.microsoft.com/office/drawing/2014/main" id="{CB4B6EC2-F907-4978-87EB-8E5EA330F0E1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291176A2-876F-4B52-8E06-13F30C365597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291176A2-876F-4B52-8E06-13F30C3655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AEADE48E-32FA-4A5A-8AB3-47521E3E3FD8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AEADE48E-32FA-4A5A-8AB3-47521E3E3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B23E34D-F4CA-4051-AE26-26C6A0C4144D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B23E34D-F4CA-4051-AE26-26C6A0C414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7" name="Straight Connector 1146">
              <a:extLst>
                <a:ext uri="{FF2B5EF4-FFF2-40B4-BE49-F238E27FC236}">
                  <a16:creationId xmlns:a16="http://schemas.microsoft.com/office/drawing/2014/main" id="{3D24B0CE-92F4-4195-A552-2169B4BDF8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D54A3C17-8736-4013-9CE3-6EF3AAAA0075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9" name="Straight Arrow Connector 1148">
              <a:extLst>
                <a:ext uri="{FF2B5EF4-FFF2-40B4-BE49-F238E27FC236}">
                  <a16:creationId xmlns:a16="http://schemas.microsoft.com/office/drawing/2014/main" id="{D16DB7AA-572D-411A-9538-AEDE88BFDA6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4D42E55A-BEFD-49C8-9E7A-BCB7505970B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4D42E55A-BEFD-49C8-9E7A-BCB7505970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5F4B6D8E-36CB-4971-BBDF-C40C0F64919A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5F4B6D8E-36CB-4971-BBDF-C40C0F649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FA3A938B-C861-4866-B5E8-D050728DEFE8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FA3A938B-C861-4866-B5E8-D050728DEF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5B5EB551-951E-4355-A97A-67538D2AFA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CC7A7E97-1412-449C-AC64-72AED8EE69F0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Arrow Connector 1154">
              <a:extLst>
                <a:ext uri="{FF2B5EF4-FFF2-40B4-BE49-F238E27FC236}">
                  <a16:creationId xmlns:a16="http://schemas.microsoft.com/office/drawing/2014/main" id="{79FE4786-BBCB-400A-B913-E06AF51908A9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AA59F428-4664-4DE6-B68C-F463FD6F3836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AA59F428-4664-4DE6-B68C-F463FD6F38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E4475C48-07AC-4CDA-9948-52D12D29CC4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E4475C48-07AC-4CDA-9948-52D12D29CC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0569FC98-F084-42BE-A803-0EA5FAF48C89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0569FC98-F084-42BE-A803-0EA5FAF48C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639EE7B0-403C-4209-A7E4-41C4E5063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D9F5F324-0A3B-4C0B-B6D4-B4BFDB09644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1" name="Arc 1160">
              <a:extLst>
                <a:ext uri="{FF2B5EF4-FFF2-40B4-BE49-F238E27FC236}">
                  <a16:creationId xmlns:a16="http://schemas.microsoft.com/office/drawing/2014/main" id="{5A3A2A78-B3BF-403A-9A49-144C5DDF0BDF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2" name="Straight Connector 1161">
              <a:extLst>
                <a:ext uri="{FF2B5EF4-FFF2-40B4-BE49-F238E27FC236}">
                  <a16:creationId xmlns:a16="http://schemas.microsoft.com/office/drawing/2014/main" id="{93F7A36F-BE92-4821-904C-D063C28633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27F4B5F4-51C9-4BD8-96C1-6B1B73E159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4" name="Arc 1163">
              <a:extLst>
                <a:ext uri="{FF2B5EF4-FFF2-40B4-BE49-F238E27FC236}">
                  <a16:creationId xmlns:a16="http://schemas.microsoft.com/office/drawing/2014/main" id="{4DBA8ACF-28EC-443F-B0B0-6CED99C5B06F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595101DB-11A8-47CE-88F4-8F868A507FF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6B3CE5E2-82C3-4299-86E5-CB637F52FE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5E1C1C79-015F-4F3F-900B-FDA6B9A73271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DF2C624-838E-4539-938C-2058B493B816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DF2C624-838E-4539-938C-2058B493B8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FCC8B8DB-CB91-4D8E-996B-9905B2D81DAB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FCC8B8DB-CB91-4D8E-996B-9905B2D81D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395D58F0-5959-44A8-9231-097E564FD9A6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395D58F0-5959-44A8-9231-097E564FD9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167EACB3-02CA-4B1D-9BD8-E773ECD47E9E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167EACB3-02CA-4B1D-9BD8-E773ECD47E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6F7A8E82-DA06-49E2-9275-CC8BC7BB6BE0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6F7A8E82-DA06-49E2-9275-CC8BC7BB6B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EEA2B160-59E1-4124-9B41-19EDF90FD414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EEA2B160-59E1-4124-9B41-19EDF90FD4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A102FD7E-1944-4F60-8614-060B8B20CC02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A102FD7E-1944-4F60-8614-060B8B20CC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1E44875-6939-4128-BEFB-BD19AA179D22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1E44875-6939-4128-BEFB-BD19AA179D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95395258-8D59-44F0-8A4B-1417D8121024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95395258-8D59-44F0-8A4B-1417D81210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3B7FC43-5FB3-4209-8A9D-A91B16B2D257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3B7FC43-5FB3-4209-8A9D-A91B16B2D2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E9EBDD6-AA15-45C8-9DE5-3B3B5CFF6DDF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E9EBDD6-AA15-45C8-9DE5-3B3B5CFF6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CAA38D-28E9-4172-992F-62E0ECC7C75D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CAA38D-28E9-4172-992F-62E0ECC7C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5AF7767-F44D-4CDA-818A-76628DB7D51A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5AF7767-F44D-4CDA-818A-76628DB7D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9612D03F-03C1-4CB5-8FF4-863C1F88CE35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9612D03F-03C1-4CB5-8FF4-863C1F88CE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6728FC0D-4D47-405B-A1C6-F5C1AD8C9C70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6728FC0D-4D47-405B-A1C6-F5C1AD8C9C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E30298-304F-493F-BA94-47E729E96763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E30298-304F-493F-BA94-47E729E96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C60C7A51-9641-4E7F-A850-7BA09B5842AC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C60C7A51-9641-4E7F-A850-7BA09B5842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89F3912F-6BAC-4569-8E9C-6F1AEF5584F0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89F3912F-6BAC-4569-8E9C-6F1AEF5584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0069FC0B-61F7-4C5C-8DCC-B0E3283C83F9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0069FC0B-61F7-4C5C-8DCC-B0E3283C83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7F9F2D64-307E-49B9-995D-351F5D3C090F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7F9F2D64-307E-49B9-995D-351F5D3C09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7C71BE90-BB05-4729-9BA8-18EE6A17FF97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7C71BE90-BB05-4729-9BA8-18EE6A17F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2528B158-31F1-4FCD-980E-0D40A05DC6B4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2528B158-31F1-4FCD-980E-0D40A05DC6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F7B5F580-BDE7-427F-B7E3-DB89FC05F19E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F7B5F580-BDE7-427F-B7E3-DB89FC05F1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C8BB52B3-A741-4CC5-8AAC-5426009AD695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C8BB52B3-A741-4CC5-8AAC-5426009AD6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6643C714-8C39-4393-844A-DE2A4FE7C7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3" name="Straight Connector 1192">
              <a:extLst>
                <a:ext uri="{FF2B5EF4-FFF2-40B4-BE49-F238E27FC236}">
                  <a16:creationId xmlns:a16="http://schemas.microsoft.com/office/drawing/2014/main" id="{74ECCEE7-5E9D-4517-A258-82F130261D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3BFE4560-D128-4067-9F14-3B71AD92A1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35768A5A-64BD-43F1-8887-B6A9B6929A29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E77C49F4-C56D-45AD-B162-BA62285E49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FD20CABA-FB65-42D8-828F-0D0B2C2318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4" name="Group 1423">
                <a:extLst>
                  <a:ext uri="{FF2B5EF4-FFF2-40B4-BE49-F238E27FC236}">
                    <a16:creationId xmlns:a16="http://schemas.microsoft.com/office/drawing/2014/main" id="{CA750BA6-6897-44D7-B605-F28A39F420B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3F2186AA-1621-4701-8DB1-BBD6B9942F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495440E3-22C4-491B-860A-6332ECCF28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399A0D6C-A108-4EF2-8A2A-25C37FB46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863BD58A-1E49-4511-A223-A474532D5E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7497AEA1-4211-4D84-9D43-A79FEB7E5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3DF61984-543F-41C0-B5EA-A90A21A52B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049BC10F-588E-43DC-A63C-5E79366094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92276E58-6FBC-4E8B-A745-6E173E180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80C16672-B5C7-4C1E-B9DD-0453E08015C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77F843AC-7C4C-4B1B-AF4B-CC6F03070C6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FB70CEAB-F5C4-4570-95EC-8A0136342DE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6ADB65A4-3C8F-4479-ADB4-3F8CF4DA02C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5" name="Group 1424">
                <a:extLst>
                  <a:ext uri="{FF2B5EF4-FFF2-40B4-BE49-F238E27FC236}">
                    <a16:creationId xmlns:a16="http://schemas.microsoft.com/office/drawing/2014/main" id="{E26E0340-904D-4019-9BD9-179798A6227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E5E0765-DF69-4050-93AD-41FF4FFB07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2E56E8F0-2CC2-4E76-A209-7BCDE74CD2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3D30FCC6-9CF7-4B13-A596-8D1DF2658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84AD663C-700B-4A77-AF2E-2F331AE3DB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6" name="Rectangle 1425">
                <a:extLst>
                  <a:ext uri="{FF2B5EF4-FFF2-40B4-BE49-F238E27FC236}">
                    <a16:creationId xmlns:a16="http://schemas.microsoft.com/office/drawing/2014/main" id="{2A1E7BE7-DB06-46C4-8282-B4AC35A243D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7E20B6D1-7395-43DE-A464-2010ED46A0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70C46A82-4CB3-47E1-A9A5-D27E6775A2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28011F9B-0E1C-4EF6-8BA3-53B6FD876A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0" name="Group 1429">
                <a:extLst>
                  <a:ext uri="{FF2B5EF4-FFF2-40B4-BE49-F238E27FC236}">
                    <a16:creationId xmlns:a16="http://schemas.microsoft.com/office/drawing/2014/main" id="{138DDF22-0F07-4D1E-8567-D71632E162A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2DD5AB17-8F33-4C3E-AC25-ACBDE596ED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5BCACC6D-71BB-4392-A540-1B6D3B2C0A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2E88B3AE-AFA0-4E25-9BA2-CA7930719C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863FC9D9-2415-4445-B427-1399A9D77A2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1" name="Rectangle 1430">
                <a:extLst>
                  <a:ext uri="{FF2B5EF4-FFF2-40B4-BE49-F238E27FC236}">
                    <a16:creationId xmlns:a16="http://schemas.microsoft.com/office/drawing/2014/main" id="{09F3797F-3594-4437-9079-35AC5C59EAD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BF3AF223-4F84-4A4A-9912-017470766A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057F8745-B96F-490E-92FD-BEDE6678FC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CBDE4EB2-0C0D-476D-BEC6-FE752E8A7F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D39904C5-7CA3-4970-B3B0-135B897CD1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245951BA-D645-4501-8493-4897935F72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73BB5579-60FC-4BB7-A348-4EA9BEE8EB0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E09CBFB3-9E93-47FD-886F-462BD09427E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1A85A3AF-14F6-42CA-B569-461902041DE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0" name="TextBox 1439">
                    <a:extLst>
                      <a:ext uri="{FF2B5EF4-FFF2-40B4-BE49-F238E27FC236}">
                        <a16:creationId xmlns:a16="http://schemas.microsoft.com/office/drawing/2014/main" id="{B86E8772-990F-4C1C-A46C-9E811A73FB2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C34E6D5A-A8BC-41F3-800A-56B4B113F93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41ECD1C-B136-4B10-9FCC-FB76FB922AD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BCBF5C4D-2729-43A4-9B45-21F1139CD7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B213DEB1-21CB-4989-BC95-7D50D40E3C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4549753-ED88-4A21-A5A7-245860D53B5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BF794565-7634-48A1-9208-57CB1B84835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D67D410-D696-43AF-A1B4-CF17ACFA34C6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BDAF5EDE-FA1A-4AF8-9F73-197C88EA18C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9" name="Straight Connector 1448">
                <a:extLst>
                  <a:ext uri="{FF2B5EF4-FFF2-40B4-BE49-F238E27FC236}">
                    <a16:creationId xmlns:a16="http://schemas.microsoft.com/office/drawing/2014/main" id="{F1BEF7D0-A54A-4E9B-9793-BDA4830FF4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25A26D9F-F881-4CC8-AFBC-BC9EA0BD47E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F4ABE15D-E07E-4BB2-AC58-123F24155D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678F710F-635E-4A90-A082-22F4D24E23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83F4C6AA-D66F-410B-9595-671A7C6411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E51734E1-2006-4F3E-89ED-B6B001D48B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1" name="Rectangle 1450">
                <a:extLst>
                  <a:ext uri="{FF2B5EF4-FFF2-40B4-BE49-F238E27FC236}">
                    <a16:creationId xmlns:a16="http://schemas.microsoft.com/office/drawing/2014/main" id="{7A119610-D049-4AC7-9DD0-2CA0078CF44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2" name="Straight Connector 1451">
                <a:extLst>
                  <a:ext uri="{FF2B5EF4-FFF2-40B4-BE49-F238E27FC236}">
                    <a16:creationId xmlns:a16="http://schemas.microsoft.com/office/drawing/2014/main" id="{88B5114E-F152-47A6-8819-1DFF491B7F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3" name="Straight Connector 1452">
                <a:extLst>
                  <a:ext uri="{FF2B5EF4-FFF2-40B4-BE49-F238E27FC236}">
                    <a16:creationId xmlns:a16="http://schemas.microsoft.com/office/drawing/2014/main" id="{1027DCD9-4C1C-47C9-9B13-D2BC68BAF9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4" name="Group 1453">
                <a:extLst>
                  <a:ext uri="{FF2B5EF4-FFF2-40B4-BE49-F238E27FC236}">
                    <a16:creationId xmlns:a16="http://schemas.microsoft.com/office/drawing/2014/main" id="{CBD728C6-983A-4AA8-9A5B-501B4BEC0A2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64FD83A-A0B0-4AE6-A39A-E55F46E69E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0113F153-BADC-4050-9738-04218D2E50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5D469CD5-D9DD-4BAC-9C3A-5576CD1004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1A9C248C-1FF7-4895-8B66-8AA3D4DB2E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5" name="Rectangle 1454">
                <a:extLst>
                  <a:ext uri="{FF2B5EF4-FFF2-40B4-BE49-F238E27FC236}">
                    <a16:creationId xmlns:a16="http://schemas.microsoft.com/office/drawing/2014/main" id="{65C22E85-3635-4480-8370-EADED518974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BEDECC25-71AA-466A-8E19-26103CBC57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A2ED11EB-2AF6-4E48-BCE1-B177690EF02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AB0D7343-794C-4E40-87ED-3B16E641B1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9" name="Group 1458">
                <a:extLst>
                  <a:ext uri="{FF2B5EF4-FFF2-40B4-BE49-F238E27FC236}">
                    <a16:creationId xmlns:a16="http://schemas.microsoft.com/office/drawing/2014/main" id="{5F779EBB-C678-4AEF-856F-9C36C16D2E7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6F1C567F-04C8-4A73-80E9-7C15170B5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89FE5512-0526-49BE-BACD-FAB36999DE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4C30FEE1-79B9-4E5E-A236-BE2C76409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78868BAC-E4D0-4724-BAAB-CE4E4415E1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6756681B-6410-476B-A358-8731C5FA8B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491D77BB-F041-47C5-8F60-2167C07A85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E40C9B16-3FDC-41D6-9E58-1CA65DAC0A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0" name="Group 1459">
                <a:extLst>
                  <a:ext uri="{FF2B5EF4-FFF2-40B4-BE49-F238E27FC236}">
                    <a16:creationId xmlns:a16="http://schemas.microsoft.com/office/drawing/2014/main" id="{0B9B9442-DD39-4941-AC58-D5ABDE834FB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5E2D3DED-BAF3-4029-ABA6-6CB84BFB54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21183170-FF16-483F-A153-8052AC8E6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09C3FFC6-66C8-4075-A6F8-19F0A57E3C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E50A7E04-F087-43BE-B40F-B6EA3EBBC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B121FD0E-58F0-46A9-ADE4-518BDCF154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DCCB2053-DF26-4BE8-B8CC-71C50EBD5D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939894E5-57B1-4B2C-94CF-7B2676203D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67329F68-1A15-4AC7-A0CD-600EFBBA9DD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FB9C1F42-A6F9-4CB7-9E8C-07AB6D664B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6E218820-460A-4970-8E2F-DE7B54FE0AB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42E91CCA-DE2F-49D8-85FD-A4EFC9FDFFD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C51CDE9C-6190-42FB-B1F5-9E731DEBB31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B317AF66-EDE3-4B57-ADBC-6FD9495B50D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529180BD-8863-4335-ADF0-C817C4EC271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E41D7E67-CC6E-4DB7-865A-1874DB5D71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BB0643BD-BD01-4214-B9A8-2FAB52F435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663F79E6-1E37-4C11-8091-E19E8BBD2D7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3AA432B5-4EB3-47E4-99EE-A08678789C39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F82EB388-7472-446E-9E24-DB179C7FB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C8CC600-F2DB-4FB3-9130-1AF27EBDAC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3" name="Group 1332">
                <a:extLst>
                  <a:ext uri="{FF2B5EF4-FFF2-40B4-BE49-F238E27FC236}">
                    <a16:creationId xmlns:a16="http://schemas.microsoft.com/office/drawing/2014/main" id="{39A797D6-89B1-4B0C-802A-FF6E19C72B3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A5196634-35ED-4694-8DEC-60A198F3A7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F6849AD2-33D1-4710-A4D5-17DC794F5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95872AF0-AEE2-4D44-BDDC-5203D03C79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FB434BCF-1BF2-40D5-B638-2D586049DC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46FB13F3-80CC-4588-8571-12408C4D2E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20E38D67-0D48-4C2F-94D4-FF3EED8065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D884709C-EDBC-4181-997E-7D9EE47BF8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418373BD-F8B1-4677-8CB4-F76B1D7461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27C2DBA4-3766-4123-A69C-7DF6AC2913B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8AF84100-F1D5-46F7-9F61-A9EFD50A56F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ABC0316B-7BB0-4F23-A674-EAC40DDD3DF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40CBDDAC-B3ED-45DD-A8A7-9B2C767DFDD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4" name="Group 1333">
                <a:extLst>
                  <a:ext uri="{FF2B5EF4-FFF2-40B4-BE49-F238E27FC236}">
                    <a16:creationId xmlns:a16="http://schemas.microsoft.com/office/drawing/2014/main" id="{C2D51314-7504-49AB-A23A-465F75D983F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CE1BB3A4-00ED-43BD-AF0E-6C46C4C9D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0960F5FB-BE3E-4F46-899D-5E9F9C9BB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4397AEFB-788F-4B52-B9D2-6D7B99D79B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36C54FC2-2638-4B7D-9316-EC4F05BAB9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5" name="Rectangle 1334">
                <a:extLst>
                  <a:ext uri="{FF2B5EF4-FFF2-40B4-BE49-F238E27FC236}">
                    <a16:creationId xmlns:a16="http://schemas.microsoft.com/office/drawing/2014/main" id="{754F7223-6BEC-4B2E-8704-8D6CAC07F06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0560C264-2ACB-4973-9B44-700EFBC143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91750145-DF66-4853-8CD3-4E4D488A96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3BA8337B-C868-46C9-A2FD-A3E3BFB4E8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9" name="Group 1338">
                <a:extLst>
                  <a:ext uri="{FF2B5EF4-FFF2-40B4-BE49-F238E27FC236}">
                    <a16:creationId xmlns:a16="http://schemas.microsoft.com/office/drawing/2014/main" id="{43B33954-2368-403A-97C0-758D0CA77B0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0BFB1805-1C98-44F7-A0EE-7B45BB35FE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4DBB937B-04B7-430D-B493-896260884D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A5E9BD07-631A-412B-9B61-A68C3652B9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69E9E556-2290-4EB1-BB6E-B866A37DC3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0" name="Rectangle 1339">
                <a:extLst>
                  <a:ext uri="{FF2B5EF4-FFF2-40B4-BE49-F238E27FC236}">
                    <a16:creationId xmlns:a16="http://schemas.microsoft.com/office/drawing/2014/main" id="{386BF56B-C5B0-48E9-BB80-013F058CC70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4113783F-3E44-4632-B3BB-AD46F6830A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75DD6274-EBA2-446E-9E26-94D03C3EFE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C8C05771-A81E-4219-8091-1F8952EBD2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5B09C2EC-FC83-41C1-9BE1-A193B87808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3BD66945-CF92-481F-8A7E-C937E32557B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890173E0-1BAD-4C0A-AB90-32F64C7DC52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D19F0E7-3EC2-4BB3-8260-D7B64484C0B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62DF5665-66CB-4FF9-B02E-15567E28D93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9" name="TextBox 1348">
                    <a:extLst>
                      <a:ext uri="{FF2B5EF4-FFF2-40B4-BE49-F238E27FC236}">
                        <a16:creationId xmlns:a16="http://schemas.microsoft.com/office/drawing/2014/main" id="{F1965B75-4CBF-4AAA-B6E3-163746489B1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7A86434F-CF88-4085-89D1-071E60522FA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6362A09A-F40C-418B-A4A7-0C476C2282B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1C9ED197-1D16-4756-BB02-41FA91F4C1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F421EE0C-9A5F-4812-AA40-CB8004760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99C38032-D54F-455E-8E41-9776A20525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13D1041B-66C5-43CC-8718-63AA074B714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C211987A-A0F4-4444-8654-7801AC54167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DF64C4A3-2A65-4208-B93A-0161D18CF10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8" name="Straight Connector 1357">
                <a:extLst>
                  <a:ext uri="{FF2B5EF4-FFF2-40B4-BE49-F238E27FC236}">
                    <a16:creationId xmlns:a16="http://schemas.microsoft.com/office/drawing/2014/main" id="{17F5C9DD-D371-49C4-B9EF-6C9C277E8B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F13002A8-462E-4FBD-807C-B0FBC69B5A5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026271A8-653F-4FFD-97E3-7BD21354DA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5B2750E-A0CC-4913-B04F-BA91895F92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9452B458-B07A-4DEA-92AA-F7B49B613A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3151A2E3-2C55-4738-92C5-259CA75BAA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0" name="Rectangle 1359">
                <a:extLst>
                  <a:ext uri="{FF2B5EF4-FFF2-40B4-BE49-F238E27FC236}">
                    <a16:creationId xmlns:a16="http://schemas.microsoft.com/office/drawing/2014/main" id="{412667EF-8E9C-44B9-9E3F-5739B12626B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11E25D7C-1DB5-40AB-BA45-34807B9CE1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78E7F9BA-2346-46C4-854A-07CEB679C2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3" name="Group 1362">
                <a:extLst>
                  <a:ext uri="{FF2B5EF4-FFF2-40B4-BE49-F238E27FC236}">
                    <a16:creationId xmlns:a16="http://schemas.microsoft.com/office/drawing/2014/main" id="{05D97AC4-33A9-40D1-B176-F9482D563E3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F8D9BAA2-8B02-4A3C-808A-5AC60202C7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B6807DD6-05B4-4BC5-A9BF-2B814D3610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E65A1618-D52B-48D4-82AD-8ADE838A72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4F925124-8838-46C4-AD1A-B08D23E172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4" name="Rectangle 1363">
                <a:extLst>
                  <a:ext uri="{FF2B5EF4-FFF2-40B4-BE49-F238E27FC236}">
                    <a16:creationId xmlns:a16="http://schemas.microsoft.com/office/drawing/2014/main" id="{A1D44B4A-3580-4B90-A337-475BCD702A0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2071C02B-67E4-4FE9-8490-7B207C0172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06A42186-0A84-4C19-B1DD-332A17CFC3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4F2815E0-63B2-4D1F-8F56-18669CD937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8" name="Group 1367">
                <a:extLst>
                  <a:ext uri="{FF2B5EF4-FFF2-40B4-BE49-F238E27FC236}">
                    <a16:creationId xmlns:a16="http://schemas.microsoft.com/office/drawing/2014/main" id="{C74A81CA-6A05-49F3-AE0F-A450DD2BECD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60C905EA-1A6A-4A68-B532-4CB51C5A2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E077CA8C-46E2-487F-8ADB-CD8C751CE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DA1B1429-2068-4D33-8AF7-1C28F8647B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39501FD5-2438-4A55-AA4D-8C208A4F46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A6864250-90A4-4792-8BFD-8FF08E89BF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33933992-AAE3-4F0F-B974-7A356B243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AF3C442C-F5E6-40DA-BAC1-C04B55D4D2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9" name="Group 1368">
                <a:extLst>
                  <a:ext uri="{FF2B5EF4-FFF2-40B4-BE49-F238E27FC236}">
                    <a16:creationId xmlns:a16="http://schemas.microsoft.com/office/drawing/2014/main" id="{5A499215-6006-4464-96B3-7A682E5A513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9B303F42-689F-4314-A872-1864732667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05C8612D-78A4-424E-A461-121A71F97E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9E7F6181-DCF5-44A2-8B79-D9DCB211D8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2E52BA11-A8CB-45F0-B5A0-DDAC8041F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34566C79-6CE4-46D2-895E-D19CC699A5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96282C7E-C056-427A-B280-D83F3BCD90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D1E7F4B-8894-4BA1-A83F-AAA2BC31AE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47487174-60A2-4E1A-A5DD-9042326618B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AEB8E7AF-1454-4490-AF9B-98806749EEF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F646D3F9-9BD7-4EBA-80B3-00C4953C541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6644EE88-69E5-4F56-A56D-779991601D8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28C9EDF9-9FAC-4D40-9139-C3502194516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8A8FD33-94B0-4315-AEB2-FBA30103E2A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548B5017-19F8-4292-9E72-1650B6326D6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8C3C2D83-CAE1-4E9C-83FA-66B2C3B146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56F378C7-D8C6-4948-8BE8-09A8D014F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7A22D070-8854-471D-9764-F13502455B1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DA6962E1-5CC2-4E3E-92C0-4E4E42EAAF60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F9AA1E04-1911-4A08-BE31-1CD481C47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D5A3B591-EAA8-4D5A-9274-A54D80F2F8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2" name="Group 1241">
                <a:extLst>
                  <a:ext uri="{FF2B5EF4-FFF2-40B4-BE49-F238E27FC236}">
                    <a16:creationId xmlns:a16="http://schemas.microsoft.com/office/drawing/2014/main" id="{E3E20456-4BCA-47DB-ADA9-C19AE4A2D22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E2ACE96F-5BD0-45A4-9E19-F90A86077D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815576E1-3937-41FC-BA7D-290C637E8D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BBFF03B-0722-448A-A757-AEED5A1F2C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3E433D73-D89A-4AAA-A43F-31F5EC34B3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2E022A2-CCCA-4A04-A422-9E140A3DCE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A895507-89E7-453F-AA96-758E92D069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70ACCEED-A14D-473F-8905-38C9214676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2EF76B87-B6AE-4339-AFED-9AE525DB8F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79062035-E262-4D40-8F25-75323266DAB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26ADAA53-41DB-4783-B2F3-7F6A53A8C32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C230D69F-F14E-4CC9-A144-914DF43656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D00AE1D6-7BFF-466D-B68E-73FDFB63AEA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B14472D6-6B61-47A4-9D83-F66B82D51BB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97670B8A-9752-4AA1-A6C8-8EBA5F939E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7F40D7DE-5814-4334-91A0-5D362A382A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BE3194A4-D80B-4787-B9B3-ADEA39A48B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21D8482-05A5-4E70-BD04-E39D73BD90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4" name="Rectangle 1243">
                <a:extLst>
                  <a:ext uri="{FF2B5EF4-FFF2-40B4-BE49-F238E27FC236}">
                    <a16:creationId xmlns:a16="http://schemas.microsoft.com/office/drawing/2014/main" id="{57B3E9E2-1B5C-4573-92CE-6FA3D93B434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0F857FD3-5020-4083-ADFF-561B79B471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138CF282-0F9E-419D-BA77-C445367370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935C484C-93B1-4FCD-BAAA-189265056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8" name="Group 1247">
                <a:extLst>
                  <a:ext uri="{FF2B5EF4-FFF2-40B4-BE49-F238E27FC236}">
                    <a16:creationId xmlns:a16="http://schemas.microsoft.com/office/drawing/2014/main" id="{BED15C87-1C7C-4A98-8B6A-E95BC9D47DF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C27CDFE7-9E6F-44AC-AA34-0C921BB50B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BBAA9A25-2CD0-4AE1-9ED8-235D84BFB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6FEE70F-7EA6-478A-B5CA-18174FC697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ACB58C42-6891-4C09-9DA4-DC5EDA3DC4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9" name="Rectangle 1248">
                <a:extLst>
                  <a:ext uri="{FF2B5EF4-FFF2-40B4-BE49-F238E27FC236}">
                    <a16:creationId xmlns:a16="http://schemas.microsoft.com/office/drawing/2014/main" id="{B36E3AD9-EE32-4F47-A460-F7BCA411B0D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2C0812CB-46E7-4729-B53C-32E8F2FAC7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605ECDDE-B4B8-45F3-B652-92443A2DE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2B6A48C8-31B2-4C58-B7A0-7D392DF8E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5B630FBB-A514-4F18-A754-1FF4426212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BA42F738-8CC0-466A-958E-6537BF1C342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616D2076-1D51-49F2-B552-359AED3E695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091A0048-E33C-4D0C-A4B5-663C63DAB07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088FFAAD-909E-483F-B872-74A52A7CED9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8" name="TextBox 1257">
                    <a:extLst>
                      <a:ext uri="{FF2B5EF4-FFF2-40B4-BE49-F238E27FC236}">
                        <a16:creationId xmlns:a16="http://schemas.microsoft.com/office/drawing/2014/main" id="{A0E9CD6D-AB22-4A58-A06B-84D52539914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C61407C8-094E-4BC5-AF90-BD98A147DC4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5389E930-BA2D-449E-B589-F2394177C79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03E14D4-E5CC-47E7-BB8C-5694E1F7BB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95FA2324-9C0E-4A3E-B0AA-57F1DECCF9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6960A657-C770-44A4-A133-420D343D061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3E21D40-E4EE-48F6-B072-A88DD5714C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032B8A33-63B8-43CB-B238-699086A03884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130DA8C-8860-42C5-A09C-ED86DC03147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B4382E5E-20E1-4EFD-BA19-6D5AC0753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D3B237A9-2E16-4295-8B45-CCE0813ED1F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F8A41D37-5903-450C-BD4E-E84DB2846F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8E14DCF8-2BE2-4ACE-8E34-0CAAAE735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AE841850-027A-45DF-8F6A-30D4B5F71B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0C6FCCEF-9DEA-4B7F-8179-8ACA9B9B58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9" name="Rectangle 1268">
                <a:extLst>
                  <a:ext uri="{FF2B5EF4-FFF2-40B4-BE49-F238E27FC236}">
                    <a16:creationId xmlns:a16="http://schemas.microsoft.com/office/drawing/2014/main" id="{E83A24EB-3A2A-4EF6-9F5A-995B4139873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68617376-AC16-4F09-890D-5B7B28249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7157D1C1-3842-4BD2-B2B4-E62E374468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2" name="Group 1271">
                <a:extLst>
                  <a:ext uri="{FF2B5EF4-FFF2-40B4-BE49-F238E27FC236}">
                    <a16:creationId xmlns:a16="http://schemas.microsoft.com/office/drawing/2014/main" id="{D64FE1DB-0630-4BD1-8739-E78FC7A73B8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068BCBA3-A62B-4602-9202-0201489D1F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D4113960-8099-4EE9-A241-CDC5B5DFC4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42C6B4A5-3392-43FF-9C9F-47102D9D47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E55C6D9B-BC72-4325-B4E6-A92212CC69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3" name="Rectangle 1272">
                <a:extLst>
                  <a:ext uri="{FF2B5EF4-FFF2-40B4-BE49-F238E27FC236}">
                    <a16:creationId xmlns:a16="http://schemas.microsoft.com/office/drawing/2014/main" id="{B078333B-4624-48D7-B984-E54FB4F2D74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F346D359-3E50-4ECA-A122-FB31312ED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B4DA8C74-CFB9-49AB-84F4-9FF7A9F59C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6" name="Straight Connector 1275">
                <a:extLst>
                  <a:ext uri="{FF2B5EF4-FFF2-40B4-BE49-F238E27FC236}">
                    <a16:creationId xmlns:a16="http://schemas.microsoft.com/office/drawing/2014/main" id="{C8E851AA-0289-491E-BDB1-7E0A96A81F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7" name="Group 1276">
                <a:extLst>
                  <a:ext uri="{FF2B5EF4-FFF2-40B4-BE49-F238E27FC236}">
                    <a16:creationId xmlns:a16="http://schemas.microsoft.com/office/drawing/2014/main" id="{B11D4960-5E18-4B21-A8DD-F853A513E9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90936D4A-F28D-4502-8C1C-08E27652D6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0980566D-75E5-482E-ADDE-9845C452D2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94A76F27-751A-4E87-8869-E88456C60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FD6FAFDF-23E6-4823-B55F-6CC728397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73F9F4D5-3DA2-4BAC-96B4-823730950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3CA97A53-B3F8-4374-AD75-B7EE1F2C52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47A3DF3F-E0C4-49E6-ACC5-C438820D1B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8" name="Group 1277">
                <a:extLst>
                  <a:ext uri="{FF2B5EF4-FFF2-40B4-BE49-F238E27FC236}">
                    <a16:creationId xmlns:a16="http://schemas.microsoft.com/office/drawing/2014/main" id="{4E803B9A-A741-481A-8E1F-D694C089CCE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EAD41D09-6E49-46BA-AF0C-431F2865F5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2EB4F4BE-2386-423D-A338-F712A9E588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546990E9-2BC6-41D5-86FF-A8ADC8D815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1365EDD1-346D-4605-9759-A61127BC9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ACF99E67-4A24-42FB-9594-153C108244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93F9914A-8B59-401D-A633-39564A19D9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F4EDEC3F-C4E1-48C1-9479-61E90F7192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9D816416-205F-45B8-B62C-3CC8D806C73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F8C7258A-3E72-4520-8BB0-22B87A3C182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FB054938-AA80-4308-8BD0-C1FF9805505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B8CB77D8-19BC-4148-8580-A7BAC014F23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3D473306-9491-44D7-AC64-2DA55AAF54C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2DEBEF26-6FF3-4073-8C5E-060CDB19E47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977BE9C7-529E-408F-8809-8E4C2D571F5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944BDC60-9B22-4DA5-81EB-2B45A4599A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68CBBEF2-EDA3-4F7D-A323-8485300C8E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43FC5F97-C487-42DE-BC8B-68A0D7856E4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4745505C-3531-4FBF-A6B8-F7D767F1D4AD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9" name="Oval 1198">
              <a:extLst>
                <a:ext uri="{FF2B5EF4-FFF2-40B4-BE49-F238E27FC236}">
                  <a16:creationId xmlns:a16="http://schemas.microsoft.com/office/drawing/2014/main" id="{D039D312-4EE1-4224-B3A6-9277742050DA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8EAF733B-DD54-41C9-84B0-48583825FFCB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923212B-D801-4E3E-8724-63D5C39A9256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923212B-D801-4E3E-8724-63D5C39A92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E835E7E4-7DCD-4962-BFE8-8CA8971EBB6A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E835E7E4-7DCD-4962-BFE8-8CA8971EBB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55F82B10-A447-48F0-A738-FAA133D6774F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55F82B10-A447-48F0-A738-FAA133D677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B0D3BE0C-4C23-443D-A23D-E780E9A7E561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B0D3BE0C-4C23-443D-A23D-E780E9A7E5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037C1EE0-1E09-4B5F-9018-E8F4BB39D8FF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037C1EE0-1E09-4B5F-9018-E8F4BB39D8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1D7AC9CB-756B-4827-846A-CBCF7414BEF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30C7A87E-468D-4C74-A31E-300803D6502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30C7A87E-468D-4C74-A31E-300803D65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466D1D43-F2A2-4293-A8E3-2B98C79DDBD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9BC42220-866E-4FC5-9FD6-55F7C3B2BC18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9BC42220-866E-4FC5-9FD6-55F7C3B2BC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0" name="Straight Arrow Connector 1209">
              <a:extLst>
                <a:ext uri="{FF2B5EF4-FFF2-40B4-BE49-F238E27FC236}">
                  <a16:creationId xmlns:a16="http://schemas.microsoft.com/office/drawing/2014/main" id="{5D5A7F31-47CB-4DEC-8548-588FC49EC2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229CBE36-B150-443C-8D12-C5C5FECE3363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229CBE36-B150-443C-8D12-C5C5FECE33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BA58DC75-0B99-4FB2-8E19-8869BA815A51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BA58DC75-0B99-4FB2-8E19-8869BA815A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C94E034B-820D-4407-B77D-6492FFC4CA3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769217F-7AAC-4F22-BECA-C34A3BF51EA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5" name="Arc 1214">
              <a:extLst>
                <a:ext uri="{FF2B5EF4-FFF2-40B4-BE49-F238E27FC236}">
                  <a16:creationId xmlns:a16="http://schemas.microsoft.com/office/drawing/2014/main" id="{EEE0EB2C-4346-4E9A-BEA8-634A515F9B0B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56C92021-0C22-4BE1-BCC1-8444F33AB64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9B2364AF-E475-4339-AFD2-96A25F75AD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8" name="Arc 1217">
              <a:extLst>
                <a:ext uri="{FF2B5EF4-FFF2-40B4-BE49-F238E27FC236}">
                  <a16:creationId xmlns:a16="http://schemas.microsoft.com/office/drawing/2014/main" id="{C2AF5AD3-F2BA-483E-B978-E9F706C5A844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9" name="Straight Connector 1218">
              <a:extLst>
                <a:ext uri="{FF2B5EF4-FFF2-40B4-BE49-F238E27FC236}">
                  <a16:creationId xmlns:a16="http://schemas.microsoft.com/office/drawing/2014/main" id="{FC0EA310-8A53-450A-B3E7-D1F10FB9B09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0" name="Straight Connector 1219">
              <a:extLst>
                <a:ext uri="{FF2B5EF4-FFF2-40B4-BE49-F238E27FC236}">
                  <a16:creationId xmlns:a16="http://schemas.microsoft.com/office/drawing/2014/main" id="{EC0B9406-2546-476C-8ABB-08A17AA01A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1" name="Oval 1220">
              <a:extLst>
                <a:ext uri="{FF2B5EF4-FFF2-40B4-BE49-F238E27FC236}">
                  <a16:creationId xmlns:a16="http://schemas.microsoft.com/office/drawing/2014/main" id="{3ED5E7A0-DC00-4404-B7C0-8723F42C1A07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2" name="Group 1221">
              <a:extLst>
                <a:ext uri="{FF2B5EF4-FFF2-40B4-BE49-F238E27FC236}">
                  <a16:creationId xmlns:a16="http://schemas.microsoft.com/office/drawing/2014/main" id="{CBF3C910-1F78-43C2-B693-67CCDADA4E2B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1887C251-BE4A-4294-8ED2-095E64839B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78360838-188C-4A23-8217-B406699A7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24873FCB-4576-42AA-95EE-6FF70FB06D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6787E686-44F5-4E3C-9593-02F3E5276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4E661399-BD92-4E27-BD80-BC35BD4782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CF5B34CC-DD7A-4419-8171-2B98DDCEA1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2EC99A43-6FE7-43FF-A169-B68CFABBA5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F991D2E2-8E05-4952-88A6-9646048F9E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3" name="Group 1222">
              <a:extLst>
                <a:ext uri="{FF2B5EF4-FFF2-40B4-BE49-F238E27FC236}">
                  <a16:creationId xmlns:a16="http://schemas.microsoft.com/office/drawing/2014/main" id="{F6B346DB-52DC-4EB3-A4EE-A4CC8E3FAE0B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8D7730A7-33CF-485F-A4BC-55BD851149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EDA0D9C0-AE2A-412F-92DC-747E2F0234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2645B24C-23C9-4E5C-93C3-A92E0936B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8AFDE737-8EA5-43A2-900F-17C232FD73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7BCD1C6F-6384-447E-BF35-91925EA0FE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E7436C43-E316-4C6F-9820-3A8186A210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8732985E-0043-4CD0-9DB8-9226784FA0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0AFF5A98-93AE-42DD-8F6C-2A755BFB3E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61275858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A9B9E75E-6675-482C-BB54-0E4D7752EC55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26A07DB6-2035-488D-91A7-219F8DE9E360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0A68E209-B5C7-4275-B905-D268645E0A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610F45E7-2DF9-4154-8826-F287144DA53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22F05269-B20B-4978-A2DD-FBBBBC32F56E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B8759B8B-278C-4017-9084-D40CCA574AF7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B8759B8B-278C-4017-9084-D40CCA574A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DB5B66C-C27C-4B47-8AA3-77E63846996D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DB5B66C-C27C-4B47-8AA3-77E6384699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DB378-3DAA-4C5F-B82C-3746D847D164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DB378-3DAA-4C5F-B82C-3746D847D1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35BCDE68-BBB3-4598-8206-0475A80242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0636A080-4EC1-4CC9-B293-E93A44012DC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403693C4-0D3E-43F1-8760-8F38084518A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5C127750-21A6-4763-8331-CF6FC7063590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5C127750-21A6-4763-8331-CF6FC70635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4CE49FD5-D9BD-4F15-BC9E-363A4BE8BA41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4CE49FD5-D9BD-4F15-BC9E-363A4BE8BA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68A15A-1AF0-4650-90B7-BDA58DA79371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68A15A-1AF0-4650-90B7-BDA58DA793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5FB800E1-6A68-4135-BAF6-DD3556E697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42F094EE-E2F7-4804-A4CF-C72FD68FA731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A430D2F0-C213-4E59-B2C1-D5E001257507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9C8D4FE-963D-4014-99DC-A07C0D8000EA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9C8D4FE-963D-4014-99DC-A07C0D8000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1EB66918-E575-43C4-B93B-68E5FAC3A843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1EB66918-E575-43C4-B93B-68E5FAC3A8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4CDE330E-42C7-4CF5-92F7-5DA42CF0AAD1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4CDE330E-42C7-4CF5-92F7-5DA42CF0AA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55810985-D064-4D38-9084-942711AECA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5D8A418B-82E1-4A56-9A53-DAE9BDF962B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2479B1E5-1802-46D0-A82B-4927EEDE846F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948B57EB-28E1-460A-922A-C464621F4B8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114DDA6C-40A9-47E1-9B0F-7BC4B495AE1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081E3B91-EFF5-4B7C-B3C3-BF0BE160E499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B6677C88-A5FF-496A-A2C1-96315CCAB78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E527E361-155F-45BF-B086-FF13E46E6A3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D0529929-9357-460E-A818-748003D8D135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EA8BFEA-B549-4C88-9AEF-135531E2F21D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EA8BFEA-B549-4C88-9AEF-135531E2F2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A735B3D-EE62-4312-859D-E9F5CB55ED26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A735B3D-EE62-4312-859D-E9F5CB55ED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D0164B8-3C72-4C0F-AF02-0F2040BAD1A6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D0164B8-3C72-4C0F-AF02-0F2040BAD1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9542AAA-D51F-4B4C-BBE7-B3976B337E28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9542AAA-D51F-4B4C-BBE7-B3976B337E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3F9BD749-A827-4619-9193-C05055957B60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3F9BD749-A827-4619-9193-C05055957B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BDFEFB7F-CFCC-46E0-B221-1FF5E7901F14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BDFEFB7F-CFCC-46E0-B221-1FF5E7901F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E7D76C80-CA96-4194-B910-F8998BFA68C5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E7D76C80-CA96-4194-B910-F8998BFA68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0828A086-B104-4B99-99F6-48606D5DE842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0828A086-B104-4B99-99F6-48606D5DE8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3997832-B541-4BFB-BF38-08B5EC1B5E86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3997832-B541-4BFB-BF38-08B5EC1B5E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BB667B9F-B0CA-4C67-A910-D5F7E32215F2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BB667B9F-B0CA-4C67-A910-D5F7E32215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0D5B38E3-2F34-41CC-8A8E-BF7408F0B09C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0D5B38E3-2F34-41CC-8A8E-BF7408F0B0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A19DF0-DEF4-4784-8199-4EEB909DEFDB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A19DF0-DEF4-4784-8199-4EEB909DEF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B981EAF3-BD7C-4386-B55B-1B8A454E13DB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B981EAF3-BD7C-4386-B55B-1B8A454E13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A880D14C-9599-470C-8EBC-AA224DDB29D1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A880D14C-9599-470C-8EBC-AA224DDB29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8FF65A3-7B09-4CB5-A57C-CB19F832B0A8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8FF65A3-7B09-4CB5-A57C-CB19F832B0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530AB6EA-4426-4EFC-A2E5-D01F565FDB6A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530AB6EA-4426-4EFC-A2E5-D01F565FDB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B71D9446-9B65-444B-A6AB-6C6D41457C43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B71D9446-9B65-444B-A6AB-6C6D41457C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A61ED557-B508-4BB1-AFF5-EF1A4FB40A25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A61ED557-B508-4BB1-AFF5-EF1A4FB40A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D983197-2157-45D3-80AC-3B44CAAD1C7C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D983197-2157-45D3-80AC-3B44CAAD1C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71845B0A-6940-48C7-B62B-B930B18205F3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71845B0A-6940-48C7-B62B-B930B18205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FA4F65B-73DF-4CF7-B52E-66EDDD56B571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FA4F65B-73DF-4CF7-B52E-66EDDD56B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B030C1C-27D3-4EF0-A6DC-625E4E28A7E7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B030C1C-27D3-4EF0-A6DC-625E4E28A7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6D6259E2-C9F7-4AE0-8D23-FB8A2C1E07A1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6D6259E2-C9F7-4AE0-8D23-FB8A2C1E07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790E371-AF14-47DC-BCD2-D17676AEBD9F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790E371-AF14-47DC-BCD2-D17676AEBD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FBF2309F-77DC-41F9-AE42-F0B5529F06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3A027EF8-C31F-4DEA-9E6A-E64E3BA563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09626550-478F-497C-AA19-9FDEF0B214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89C7D348-8B45-4F90-8D7D-59BAC4C50BC6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3" name="Straight Connector 1412">
                <a:extLst>
                  <a:ext uri="{FF2B5EF4-FFF2-40B4-BE49-F238E27FC236}">
                    <a16:creationId xmlns:a16="http://schemas.microsoft.com/office/drawing/2014/main" id="{A3686602-235C-446B-9415-3072E14A50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7486325A-DFA9-41F6-87CD-C827C6A26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5" name="Group 1414">
                <a:extLst>
                  <a:ext uri="{FF2B5EF4-FFF2-40B4-BE49-F238E27FC236}">
                    <a16:creationId xmlns:a16="http://schemas.microsoft.com/office/drawing/2014/main" id="{C2EC9974-8526-4161-84D3-3020761329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F20E8C04-7916-488D-9D64-5520AF575E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53EBAB3B-79B5-4644-A2CC-DD61F7C01B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964EB2BB-9D56-468A-A99E-1CB92CDCD6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BFFA4221-A891-4818-8D25-C9B7D5906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5E7F9EE9-F39E-4E0C-9840-DC3DA02FBA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0027C75E-EBD7-4C41-9E01-ED19FBC3F5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07E8A610-6312-44F3-8D2B-EA30B4F0E6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4B28E910-DC1A-4322-B4CF-47184694A2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B90698B6-2047-4352-A988-88D8BB46A23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489B2466-A0FF-422E-9E23-C1F313312E5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11ADA2C4-53C6-4E34-A49C-26BE1EBC3DE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3" name="Arc 1502">
                  <a:extLst>
                    <a:ext uri="{FF2B5EF4-FFF2-40B4-BE49-F238E27FC236}">
                      <a16:creationId xmlns:a16="http://schemas.microsoft.com/office/drawing/2014/main" id="{CDE7845C-10D1-46B8-A6A9-760C9574862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6" name="Group 1415">
                <a:extLst>
                  <a:ext uri="{FF2B5EF4-FFF2-40B4-BE49-F238E27FC236}">
                    <a16:creationId xmlns:a16="http://schemas.microsoft.com/office/drawing/2014/main" id="{F7E74AA9-7B32-41CA-BC18-1D8525104CE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3D701BA9-586C-48A9-BFA6-0F1C6A6C79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64CCFDF5-C54C-460E-A215-C65025FD03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C3090AAF-DAA2-49A6-93DB-37110713CA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E66A029D-0869-49F9-B25D-9BF2F13E95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7" name="Rectangle 1416">
                <a:extLst>
                  <a:ext uri="{FF2B5EF4-FFF2-40B4-BE49-F238E27FC236}">
                    <a16:creationId xmlns:a16="http://schemas.microsoft.com/office/drawing/2014/main" id="{4F4F95D2-41AC-4E6A-8896-2393B4B041D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3CD7A31D-7E31-4F50-BE05-05DCACF06A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A3A03FA1-DC62-4ACE-BCFE-C5ACE3A64F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2A25017-A95D-4968-9277-6525EDDAD3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1" name="Group 1420">
                <a:extLst>
                  <a:ext uri="{FF2B5EF4-FFF2-40B4-BE49-F238E27FC236}">
                    <a16:creationId xmlns:a16="http://schemas.microsoft.com/office/drawing/2014/main" id="{F246DF78-60DE-4F86-9FA1-813734611B4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362C9964-DF49-4FD3-8684-6949231C91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8F1BA1D4-4A1E-44DB-B06A-ECA9EDD87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4655FE5E-E207-47DF-BD0E-86221FD1DF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6885216B-2CF0-4328-8A43-58F3577CC7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2" name="Rectangle 1421">
                <a:extLst>
                  <a:ext uri="{FF2B5EF4-FFF2-40B4-BE49-F238E27FC236}">
                    <a16:creationId xmlns:a16="http://schemas.microsoft.com/office/drawing/2014/main" id="{6E5153B8-805D-455B-AAEC-B9572238322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BC64D983-3727-47A1-B85D-A8C9531CA2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9C4EB77C-35E9-42B8-B7EE-698E659DE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69FBFA0A-856C-4AE9-91BE-44650122EE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A1F4F6EB-7338-4C19-94C4-0E0635DDD4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309DB447-DD94-423C-9B97-4FD8AD54CE0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1039C355-B18E-4E6D-A89C-9593F8E1E5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E2730757-8ACF-4EDA-8C9E-84FB9A6BCF2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0" name="Oval 1429">
                <a:extLst>
                  <a:ext uri="{FF2B5EF4-FFF2-40B4-BE49-F238E27FC236}">
                    <a16:creationId xmlns:a16="http://schemas.microsoft.com/office/drawing/2014/main" id="{1A643EA6-2A59-4FBD-8449-92BEE667411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877E100C-E9F4-4C39-BF91-D9C92A7A9CF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9B95F9BE-E2FF-4A74-8BD6-8F2482E2985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0745944A-5279-4DDF-B9FE-D9D8165ACB0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FB4662BA-9D22-4931-85E1-F2CDB6A2F2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5" name="Straight Arrow Connector 1434">
                <a:extLst>
                  <a:ext uri="{FF2B5EF4-FFF2-40B4-BE49-F238E27FC236}">
                    <a16:creationId xmlns:a16="http://schemas.microsoft.com/office/drawing/2014/main" id="{81E3150A-956A-4343-869E-F04108DE8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FBA4EC34-C16D-4338-9AD3-6E8F3E3227F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8E2CE515-D8EE-4C4B-925C-D124F66BB2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D5135C17-EB25-49AD-ABAD-0BB9E8EA3F6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DEDC2685-F1B6-40BD-B1F5-53F2EDC309C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0FC1EAE3-A378-43EC-8B77-E92E3A5489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D0CFEE36-274B-4CC5-BCC4-22F445C67E1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B25B2A49-8F75-424A-8DB6-FDD9BB63B1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507D0BAA-5236-4D0C-81D5-286F2060F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79E042EF-41CE-4F07-8E6A-6AD976CC7A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C5364FE3-6B73-4CE5-B7E4-2330AD669D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50CF42FC-FF12-4C17-A477-93F1692D3814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12BB7ABF-57C4-4838-B291-D6349FF103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D8547A91-28DF-4F23-85C4-B182838F94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5" name="Group 1444">
                <a:extLst>
                  <a:ext uri="{FF2B5EF4-FFF2-40B4-BE49-F238E27FC236}">
                    <a16:creationId xmlns:a16="http://schemas.microsoft.com/office/drawing/2014/main" id="{49ED06CF-C69A-4B84-8105-104C7BEBAED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21DF99C8-806C-4981-BCCD-F6FC02879E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846E1780-F0A4-44CF-8B36-709D7328EB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F8FC9C92-B008-46B2-95E3-910B1BB8BD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44CBC08A-7EB6-4629-A29C-10F87BAC56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6" name="Rectangle 1445">
                <a:extLst>
                  <a:ext uri="{FF2B5EF4-FFF2-40B4-BE49-F238E27FC236}">
                    <a16:creationId xmlns:a16="http://schemas.microsoft.com/office/drawing/2014/main" id="{6807588D-B05A-4484-B615-C8518EBD158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6779EC26-5D8C-4230-9D9A-4DFA3ACDB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718925C3-4076-47F5-B759-222DF51E0CD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9" name="Straight Connector 1448">
                <a:extLst>
                  <a:ext uri="{FF2B5EF4-FFF2-40B4-BE49-F238E27FC236}">
                    <a16:creationId xmlns:a16="http://schemas.microsoft.com/office/drawing/2014/main" id="{AFE37F32-0B5B-4A5A-9342-99249C822E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947445EC-D163-4169-9F1D-BF54609AFC6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E97B2C1F-78D5-478F-AEEB-62352C1C86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5FF1DEF-7FAA-4AD7-8F68-DA1DBD1B32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4706E8A0-C8C8-4926-BED2-31E14430F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CAF7C5EF-D9C4-49F2-9866-3318F020CA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FA1D2BD2-7628-4DAC-9761-AEAB34A809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3611DF92-0A5D-480C-87AA-C06A92EC1F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15C14BF2-1AFD-486F-8EAF-BE3CC0921F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C7060766-7BD7-4C09-8ED8-8D540525796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FF3118F8-8A4A-41C3-9F25-C23C0B770D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C4B8B73D-3645-4B0A-A860-2BC0CD9F3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8B1BF3DD-F163-47FB-A420-02833663C7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6744D370-A6A3-460B-B7D8-363537BADF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AD281FA6-1BC3-4D2D-A335-68BE254275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F721C425-0505-4427-A0F3-8D8F53DB0E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812291B1-D44D-48AC-8062-08EC8C0AA3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CE169111-C24E-47FF-8994-2DAB38FCD9E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A51E769-4E08-4C1B-BA3B-8B67B6921C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2F520F8-B6E0-43C2-98CD-BCFA5D83FFF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08A63485-7317-458E-9504-184C0A89639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F854A4AB-1929-4DE8-B497-0CADF74E062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A69CBF1F-2A10-4A6E-B594-119E46C9EE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F3BCDCB3-C8B8-4B6B-87AB-5C6AB25AD5B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CD29F9A6-1B1F-400C-A027-FE51419971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83189BAA-1B2D-4482-9B7E-A5A17856F4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1" name="Straight Arrow Connector 1460">
                <a:extLst>
                  <a:ext uri="{FF2B5EF4-FFF2-40B4-BE49-F238E27FC236}">
                    <a16:creationId xmlns:a16="http://schemas.microsoft.com/office/drawing/2014/main" id="{9E8E868D-DA4F-4A98-AE9C-D665C79D9A3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5D1681DF-BACD-48C4-93E6-35A233E3FC95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2" name="Straight Connector 1321">
                <a:extLst>
                  <a:ext uri="{FF2B5EF4-FFF2-40B4-BE49-F238E27FC236}">
                    <a16:creationId xmlns:a16="http://schemas.microsoft.com/office/drawing/2014/main" id="{66D8FB5A-349C-49D0-BBFA-8D1F9A5D5B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390EB628-ECC5-496E-A679-E84A7BC8E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4" name="Group 1323">
                <a:extLst>
                  <a:ext uri="{FF2B5EF4-FFF2-40B4-BE49-F238E27FC236}">
                    <a16:creationId xmlns:a16="http://schemas.microsoft.com/office/drawing/2014/main" id="{D7D52478-E0DB-4691-959C-AA9D523F5B9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A124FD07-9917-474D-8C97-B60560BA26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B041F4FE-FF2A-4BA5-9B1C-6E2A4F94E4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B243AEE9-E8C1-42D2-BD1F-E45732B959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308D06A8-B2A2-458E-9B0F-40C3D4223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3C4E99DD-C3A1-47DE-8D8E-3AD52CE447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232AD6EE-3967-434B-B55B-612D4BD93E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82466A87-43CA-4974-86FF-CBC293D0EA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E4D40606-EA12-4600-AB90-E219CB801B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92F03552-3218-4875-B2F0-C6A79A3C5E1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9E012DFC-0C83-4A62-8799-60924575A8C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2F878359-2113-4D14-8F3F-AA6E0091D22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2" name="Arc 1411">
                  <a:extLst>
                    <a:ext uri="{FF2B5EF4-FFF2-40B4-BE49-F238E27FC236}">
                      <a16:creationId xmlns:a16="http://schemas.microsoft.com/office/drawing/2014/main" id="{955D7323-8A44-4ED2-B19A-32E212E0E3D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5" name="Group 1324">
                <a:extLst>
                  <a:ext uri="{FF2B5EF4-FFF2-40B4-BE49-F238E27FC236}">
                    <a16:creationId xmlns:a16="http://schemas.microsoft.com/office/drawing/2014/main" id="{896B931A-A931-45AF-B913-575C62C6C5E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1A056FDE-D546-4008-B1D1-E607065ED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83588E32-B7B3-4551-80DE-047B826B1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720988A4-1A25-4FEE-9879-B55B4525CD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5F70E56F-6C62-4D54-9ED1-25AB7870F4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6" name="Rectangle 1325">
                <a:extLst>
                  <a:ext uri="{FF2B5EF4-FFF2-40B4-BE49-F238E27FC236}">
                    <a16:creationId xmlns:a16="http://schemas.microsoft.com/office/drawing/2014/main" id="{A9F45E91-5601-4347-ACCB-E97180D9759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3DB1EBD4-717F-42E0-AED8-C115FDA966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A513E18E-FD4B-4904-86E2-A86C29D11B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4442F0B6-70FD-4303-9275-E965797FBB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0" name="Group 1329">
                <a:extLst>
                  <a:ext uri="{FF2B5EF4-FFF2-40B4-BE49-F238E27FC236}">
                    <a16:creationId xmlns:a16="http://schemas.microsoft.com/office/drawing/2014/main" id="{6D3547D3-8963-42FE-9A1A-2E2A537805B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EE00519D-8C1D-4D3D-98B1-51AC01577A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04C1D9E-E96E-4239-A2D8-C537265BD4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169B312B-4D41-47F8-BCD9-4A4489B0BB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F2D59CCF-2B46-4B33-AFC9-AE7898DCAE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1" name="Rectangle 1330">
                <a:extLst>
                  <a:ext uri="{FF2B5EF4-FFF2-40B4-BE49-F238E27FC236}">
                    <a16:creationId xmlns:a16="http://schemas.microsoft.com/office/drawing/2014/main" id="{A7C9587A-486F-4F35-A1F6-4C0BD8925CE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CD41423-B1F9-4A12-BB1A-0770FF2943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93EDA0F-D2C8-4DA7-BED1-899C1EF64F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45F79247-E91E-4F90-B498-C00E7EB305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0F145757-D0BB-4B30-9CBD-8D119C19DC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B65F1833-2C6B-4B57-9336-82205509B55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4849DE77-C14E-40DB-BFD5-11E20EE37F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724CE326-4980-41CA-96D0-2571EEBE328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2D8F4BEE-A4D7-4463-9E99-677F24DBB3E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0E9B8DF0-EC94-475F-8EBD-353E8354FA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14F7BD1B-6CC6-49BA-AA61-7AD0D3D38C3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2110FE93-F44E-4FD7-A7F6-78F28C1D89B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D6B50B95-0DB9-4715-A7B2-5CF643B31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4" name="Straight Arrow Connector 1343">
                <a:extLst>
                  <a:ext uri="{FF2B5EF4-FFF2-40B4-BE49-F238E27FC236}">
                    <a16:creationId xmlns:a16="http://schemas.microsoft.com/office/drawing/2014/main" id="{44B354B8-7E50-4377-847B-D232516AE3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919D954E-AE45-49E4-85A4-6BEDB60ADC1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A5D939F2-FBC4-45A0-92D5-B7EFE930310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2E00BCA4-30E9-478E-A5DA-B51670FD767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44381926-DB73-42A9-8A9E-8341DC1A48E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B679DFBE-531A-4287-A69E-F8950F932A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CDC5685A-8C5D-4AB1-B910-3C339BE6AFB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1A07F252-97F3-444F-A0A5-F977BC5CD0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6ABA6847-548D-43AB-9977-5C4212A97F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FF76F3B1-FA7E-4E79-B3A7-9E9594D206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5535C431-0F07-4FC5-81BC-91A1115580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B7685C08-EE55-420D-924E-0A16DA752A2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2DD78A9A-C94D-42C4-86E0-8C8383F965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CA6CF4D2-D9BC-4637-A838-9EC8940E49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4" name="Group 1353">
                <a:extLst>
                  <a:ext uri="{FF2B5EF4-FFF2-40B4-BE49-F238E27FC236}">
                    <a16:creationId xmlns:a16="http://schemas.microsoft.com/office/drawing/2014/main" id="{507F84C3-BA55-42D3-8DEB-218F293AF7B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05560D0B-5C0E-4EC7-A68F-3738F0B93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F726D234-0D4A-470C-AB2E-8594AE157F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F1886512-232C-445E-A55E-46258F6C5E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74FC0C8-5200-402E-8771-9E7DCCEE06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D817BCF5-3C6E-4CD6-8D5B-A8334D241FF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6C7E0D7D-5DF5-45BC-906C-4209383E5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DFDD43FC-1F23-4009-BC3B-D0933CBB29F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8" name="Straight Connector 1357">
                <a:extLst>
                  <a:ext uri="{FF2B5EF4-FFF2-40B4-BE49-F238E27FC236}">
                    <a16:creationId xmlns:a16="http://schemas.microsoft.com/office/drawing/2014/main" id="{C1332779-C431-42D6-B330-E7DB934D3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329B3D33-8B2D-4E82-A402-9831367EBB4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B2CD1642-AEF8-459B-B3B0-CCFE48608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37F043B5-0313-43DF-9290-FD18FBEC41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541D1636-D888-4EE9-930F-D0AB9DA33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24E83535-7CED-4FDA-AB6B-1937E8F123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7A27B2A3-1855-4E84-AC87-C0FB458D4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6C8F5031-8E8E-45F5-942D-1EF21E22EC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543B18AD-4EB3-43B0-B108-E0C322DED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21E5705D-C90A-4E20-B573-162943F01A4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0520484B-1410-4C08-B007-AB6381FA3F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D1BEC7BE-2183-417D-8745-AC16C69726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E4BDAD4A-DE86-4333-BA3D-3A62663B68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F3B3AC2B-21C3-4B05-AB39-D639EC737B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621A02BA-4D5D-4342-AD54-2EFA0A09F4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7B6AB345-D585-4FDF-A50A-C9552C0395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C421C4F0-EBB8-4F18-8A29-27E3063EC8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DE63136-DB27-4009-B329-E12702BCDB4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5165090-C7FD-40F1-9E18-ED18D1E6F0C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33F60329-D73E-4566-932F-A05EA6C96BE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C997D8F1-44F6-44BA-AB96-F8BACAA0F5C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DDEA24BD-DA5F-420B-B092-7663CC1D61A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97F18F18-F870-4023-AE44-A6E2683F8F6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DA1DDF4D-A262-4586-A91B-7B40671FF44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DB1582FD-BF1E-40CD-8C2D-EF09811E09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74A3A98A-703C-4E87-AF30-E60F8214AE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0" name="Straight Arrow Connector 1369">
                <a:extLst>
                  <a:ext uri="{FF2B5EF4-FFF2-40B4-BE49-F238E27FC236}">
                    <a16:creationId xmlns:a16="http://schemas.microsoft.com/office/drawing/2014/main" id="{0423DA58-450F-47EF-A3F9-57612315E4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8" name="Group 1187">
              <a:extLst>
                <a:ext uri="{FF2B5EF4-FFF2-40B4-BE49-F238E27FC236}">
                  <a16:creationId xmlns:a16="http://schemas.microsoft.com/office/drawing/2014/main" id="{3BB1FAB5-EED6-4060-A544-F0B161903BA8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D8C8A62B-57F2-4BEB-A021-9B6E9549EA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8C3DBC24-1D03-4005-A421-68BD61A1B7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3" name="Group 1232">
                <a:extLst>
                  <a:ext uri="{FF2B5EF4-FFF2-40B4-BE49-F238E27FC236}">
                    <a16:creationId xmlns:a16="http://schemas.microsoft.com/office/drawing/2014/main" id="{86E87329-FAA2-4FEB-8C4C-2F9FE993B5E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2D3CD473-38F9-4D52-B21E-1538755AC2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7396AEAC-C19A-48E2-8534-35A1A6379E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31631E4-0818-4CBE-93BE-04ABAD6379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AE7F6B05-B81A-4EEB-BA4C-56A177BEE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27D360EB-B44A-43EE-BA4D-867169356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446313AE-6FE0-49C8-917F-046D3D4808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B155AB90-7284-4090-985C-99C408721E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7308781B-2E51-4F4A-A5A4-C15DAC1895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D3E84541-464C-428D-9894-D7371255ADF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E6310E8F-B0D6-4028-92B0-9B12377D115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93A3A96A-4C6D-402B-84B7-442E94006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1" name="Arc 1320">
                  <a:extLst>
                    <a:ext uri="{FF2B5EF4-FFF2-40B4-BE49-F238E27FC236}">
                      <a16:creationId xmlns:a16="http://schemas.microsoft.com/office/drawing/2014/main" id="{026ACD9B-3E02-4A3E-9FA5-284A09DE38C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4" name="Group 1233">
                <a:extLst>
                  <a:ext uri="{FF2B5EF4-FFF2-40B4-BE49-F238E27FC236}">
                    <a16:creationId xmlns:a16="http://schemas.microsoft.com/office/drawing/2014/main" id="{B350558B-B8DD-4ED7-8409-0D3F97BBDC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33706042-6EF2-4A15-854C-9D7B88BBFF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1DCE5B9B-8D9C-41C4-AED6-AC166B85D0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9D4F26E3-A3AD-4233-9937-A1D409AC67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7FCDA0C7-2FFC-40AC-B037-41C8DC0939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5" name="Rectangle 1234">
                <a:extLst>
                  <a:ext uri="{FF2B5EF4-FFF2-40B4-BE49-F238E27FC236}">
                    <a16:creationId xmlns:a16="http://schemas.microsoft.com/office/drawing/2014/main" id="{B19BB35C-6061-40FD-91F6-4FF198FEA1F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310BAAEC-DC2F-4341-A04A-18E0DE8837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8B78C89C-3C33-498C-ABCA-578ED2B193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E5A6B814-3A20-4268-AD8F-11727EDF03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9" name="Group 1238">
                <a:extLst>
                  <a:ext uri="{FF2B5EF4-FFF2-40B4-BE49-F238E27FC236}">
                    <a16:creationId xmlns:a16="http://schemas.microsoft.com/office/drawing/2014/main" id="{57DAD66A-39EC-4F02-B76C-24963E0A1D3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521B7DE5-21A7-44AA-B6D0-1D6A5D87DD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4F051092-093E-4E15-B7E0-915E8317E9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132F23E7-9454-4B30-A0B5-4DE655C25A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925F1A5-681A-4B1E-A5A3-BC3D1239FC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0" name="Rectangle 1239">
                <a:extLst>
                  <a:ext uri="{FF2B5EF4-FFF2-40B4-BE49-F238E27FC236}">
                    <a16:creationId xmlns:a16="http://schemas.microsoft.com/office/drawing/2014/main" id="{AE895FCE-A234-47AC-8BC0-53924FAA582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4EEC8C4A-8283-4801-A662-7FDFF0944E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7BC91765-E089-4E79-9798-0CBFC10CAF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E3E71CC0-4D41-4698-9320-4053BEE35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A2C2BBFF-5ABC-4A66-969F-82E406D97C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2FD8DC87-2E5F-4B02-8C09-F7830D9A234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C23FF8E2-8697-494D-A7C6-98D4C55701E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DF200126-F471-4189-8EB6-74A3AA02B58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805F4F5F-F831-4E8F-9C38-322B16B68FE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9" name="TextBox 1248">
                    <a:extLst>
                      <a:ext uri="{FF2B5EF4-FFF2-40B4-BE49-F238E27FC236}">
                        <a16:creationId xmlns:a16="http://schemas.microsoft.com/office/drawing/2014/main" id="{BEF4061E-3DDF-42CE-B03E-DD12525825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C85BAEDD-1EEE-4F8D-8AF7-11FD074777E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DF45BEC7-728E-4255-AF02-E7D3E0C3CD0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600ACB3B-3EA0-43FF-8896-E4DED8F264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3" name="Straight Arrow Connector 1252">
                <a:extLst>
                  <a:ext uri="{FF2B5EF4-FFF2-40B4-BE49-F238E27FC236}">
                    <a16:creationId xmlns:a16="http://schemas.microsoft.com/office/drawing/2014/main" id="{8AB10B5C-5450-4C20-BE03-A64DD1ED35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CD1C144E-1397-43C3-8F94-97EE74B18D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EECDA9DC-2E07-4094-802A-D4A2C8DF3D5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477B7EFC-02CE-41A1-BC47-231F999B08B4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B40B5B43-D754-42F9-9D79-2D21B53A389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20D32490-C5AB-41B0-A375-B2CD1BD69A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FFD35ACE-088A-426B-A7DF-C93502DB7B9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23703233-59B8-4B2C-807D-0F7813C663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B0FD366F-A05F-4A2F-9DF4-E3D734373D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81E0F9D4-C444-4786-90D8-A7C8DDCB21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2302F7CD-9C31-43EF-9CDD-5E91B7FD6E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399E0E72-18AE-4A2E-9D6A-E17CEE64120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EAD8F998-DB63-477D-B2B6-F4ABEACDDE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6C0F966B-AC78-4270-B18F-0B23755206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3" name="Group 1262">
                <a:extLst>
                  <a:ext uri="{FF2B5EF4-FFF2-40B4-BE49-F238E27FC236}">
                    <a16:creationId xmlns:a16="http://schemas.microsoft.com/office/drawing/2014/main" id="{B32209BD-2C62-4489-BCEF-98BC3B669F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14A4D07F-079F-4872-A4D0-A0D1CC91E4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DF3A1652-3B08-4876-BD24-4BF3A1968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C7CCFF47-B300-4687-96AE-7717AFB620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26F85ABC-D05C-4E45-96BF-5EB7D77733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4" name="Rectangle 1263">
                <a:extLst>
                  <a:ext uri="{FF2B5EF4-FFF2-40B4-BE49-F238E27FC236}">
                    <a16:creationId xmlns:a16="http://schemas.microsoft.com/office/drawing/2014/main" id="{47FC43E2-9E13-4FDC-AAFF-DDB751DB3D4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CFDB13B8-440F-42F1-848E-EF2663971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8B8DA019-2795-4174-ABDC-ED0552CB4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CFC7E22E-1114-49F9-BB13-FF82DB29CD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A8E5042B-A327-4F96-800A-8F039368037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64CC0626-2786-4F07-AF73-4D7314DBAA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08191069-5F37-45F7-9830-CE06F5D70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58D9DB3F-5560-453E-AB85-09B5796D0B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6C65143D-A2FE-468B-948E-DAA5C5402D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5A171F33-4321-49EA-8156-7F0F9D119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B21D9960-6397-40B3-A51A-A3DC9F14D4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E0E3B983-FCBD-4FD9-8500-9B844DEA59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CC867007-6D38-4C13-A073-992768996A7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28AB3D76-0103-4F63-9E01-139A7B1FBC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B6C308CF-6A58-4EC0-9289-67D874606D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ED97C2E5-0D3D-46C2-A1C3-F31195A9F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91469219-6266-412C-8B5A-D8B8C30B12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E12283D1-92C1-453A-9AED-A2386DEE24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195C221E-E64E-4C46-AEDA-6C82249BCD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2A9F13E-07BD-4452-962F-C23CB09601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A42DEA2F-D72E-43C7-A1B1-B8B8C529283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40984BA9-F1B7-45A5-9DAB-61DDB4BC6D2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C4AD874-D78D-41BE-A664-DF1BD1D7332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09CCA9D1-615F-49A0-95D2-9A535DE89BE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EA312533-8AF4-485D-A51E-A2529625676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4E4FE8EF-DC65-4491-9890-3A05C00E0C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9D507EFA-FE75-4FFC-BC95-B74ADBDDEE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CC675362-6219-41E5-A28C-93FB449260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969FEA54-F144-4E97-ADB2-F82DAC0C4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9" name="Straight Arrow Connector 1278">
                <a:extLst>
                  <a:ext uri="{FF2B5EF4-FFF2-40B4-BE49-F238E27FC236}">
                    <a16:creationId xmlns:a16="http://schemas.microsoft.com/office/drawing/2014/main" id="{99731F80-F3DB-4EFA-A3B3-2C4124A3AB6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AEC4B63F-DB96-48D7-B359-50991DDFB837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945C2F5F-3770-4344-9449-927B4F195937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33808C87-454C-4CD6-A59D-B787A1D3CFA2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328EBD1-86CB-4013-B224-B86271994860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328EBD1-86CB-4013-B224-B862719948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E40D0A61-D688-49D3-ABD3-7BBA1848534F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E40D0A61-D688-49D3-ABD3-7BBA184853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43A223B9-C15A-41C3-BE4F-A8D456A6A9CA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43A223B9-C15A-41C3-BE4F-A8D456A6A9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A7394DC-0104-417F-AC4D-A259D3EEA187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A7394DC-0104-417F-AC4D-A259D3EEA1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C7291D0B-A700-4404-B483-FD388203756A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C7291D0B-A700-4404-B483-FD38820375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EAFFDB05-80E3-4559-B1C4-270D9AE16A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D830E7BC-08B7-4899-B778-154C3F59A321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D830E7BC-08B7-4899-B778-154C3F59A3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9" name="Straight Arrow Connector 1198">
              <a:extLst>
                <a:ext uri="{FF2B5EF4-FFF2-40B4-BE49-F238E27FC236}">
                  <a16:creationId xmlns:a16="http://schemas.microsoft.com/office/drawing/2014/main" id="{38DB3EBC-72FF-4F38-8FCF-19EF3571B4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673DA871-E870-4EEE-A0DE-67DD6E08179A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673DA871-E870-4EEE-A0DE-67DD6E0817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1" name="Straight Arrow Connector 1200">
              <a:extLst>
                <a:ext uri="{FF2B5EF4-FFF2-40B4-BE49-F238E27FC236}">
                  <a16:creationId xmlns:a16="http://schemas.microsoft.com/office/drawing/2014/main" id="{AF102DAD-C547-4719-94B0-B3518B13AB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C9BB0582-418C-47CD-9C37-58033A63EDA1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C9BB0582-418C-47CD-9C37-58033A63ED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745BE838-D07C-48AB-A746-2C151115C70D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745BE838-D07C-48AB-A746-2C151115C7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Connector 1203">
              <a:extLst>
                <a:ext uri="{FF2B5EF4-FFF2-40B4-BE49-F238E27FC236}">
                  <a16:creationId xmlns:a16="http://schemas.microsoft.com/office/drawing/2014/main" id="{2D0E3D13-3E93-4811-BCF7-E55A1454AF3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28398554-66EF-422C-A57C-4734A019F50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6" name="Arc 1205">
              <a:extLst>
                <a:ext uri="{FF2B5EF4-FFF2-40B4-BE49-F238E27FC236}">
                  <a16:creationId xmlns:a16="http://schemas.microsoft.com/office/drawing/2014/main" id="{289C0846-00B7-48F9-8DB0-13100632B46C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74265F57-34D6-409B-81E3-DC56FE8B23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F079E106-7254-4D0D-89D3-1608CBC2C8A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Arc 1208">
              <a:extLst>
                <a:ext uri="{FF2B5EF4-FFF2-40B4-BE49-F238E27FC236}">
                  <a16:creationId xmlns:a16="http://schemas.microsoft.com/office/drawing/2014/main" id="{B449FACE-BFB3-482B-8B5E-EBE1FA89D41F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85986724-26A6-4466-8AD7-0353851C835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3F700B63-5D51-4D28-9AF0-C9226095447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Oval 1211">
              <a:extLst>
                <a:ext uri="{FF2B5EF4-FFF2-40B4-BE49-F238E27FC236}">
                  <a16:creationId xmlns:a16="http://schemas.microsoft.com/office/drawing/2014/main" id="{0088F223-1A6C-4753-8037-8490C169428C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3" name="Group 1212">
              <a:extLst>
                <a:ext uri="{FF2B5EF4-FFF2-40B4-BE49-F238E27FC236}">
                  <a16:creationId xmlns:a16="http://schemas.microsoft.com/office/drawing/2014/main" id="{34A9E42F-F128-4576-AE31-9E68673CD73A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8E2C7659-4A54-4309-85D5-158C70D062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9D640852-FD38-4DB2-B558-67D81A3598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14E0AD53-33F0-4788-8B5C-CBB635DAE7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7FF4668-62B5-46EF-B3B5-C81F2BDF4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65526DCF-E8D5-4909-BE42-5F3B281FF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17666BCB-B1B2-445D-937F-F55CE375C9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46D5A791-5393-422A-AF7E-9FF9EFD89E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8A4628A2-EC87-4979-8D1A-B4CB5993CC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4" name="Group 1213">
              <a:extLst>
                <a:ext uri="{FF2B5EF4-FFF2-40B4-BE49-F238E27FC236}">
                  <a16:creationId xmlns:a16="http://schemas.microsoft.com/office/drawing/2014/main" id="{E25EF1F7-B43D-4E42-9B5D-B5380BB18AFA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E496554B-A760-48DC-9FC3-01608793CA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9647ACBF-3EE4-4781-9C77-0130688FFC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07669EF1-7B38-48DA-B08B-F4AA25785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E7F93B23-6E19-430D-94BA-2A77F6ACCA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4A4E9A5A-D254-4F69-94B7-60186F06C9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FA0847AC-EDBF-406F-AC61-31E8D9549F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C53A4BCD-8849-454C-ADD1-419D15CD9C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ED375BA0-3978-434A-B28F-99D9AE179C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60554405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C9E679E7-A140-4A51-803E-887CA09A415E}"/>
                  </a:ext>
                </a:extLst>
              </p:cNvPr>
              <p:cNvSpPr txBox="1"/>
              <p:nvPr/>
            </p:nvSpPr>
            <p:spPr>
              <a:xfrm>
                <a:off x="2732850" y="18505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C9E679E7-A140-4A51-803E-887CA09A41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2850" y="18505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39C7CFD9-2110-4D9A-8C34-439E280ACAF5}"/>
                  </a:ext>
                </a:extLst>
              </p:cNvPr>
              <p:cNvSpPr txBox="1"/>
              <p:nvPr/>
            </p:nvSpPr>
            <p:spPr>
              <a:xfrm>
                <a:off x="2727405" y="34069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39C7CFD9-2110-4D9A-8C34-439E280ACA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7405" y="34069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t="-3846" r="-29167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2" name="Straight Arrow Connector 171">
            <a:extLst>
              <a:ext uri="{FF2B5EF4-FFF2-40B4-BE49-F238E27FC236}">
                <a16:creationId xmlns:a16="http://schemas.microsoft.com/office/drawing/2014/main" id="{7E8C6ECF-AA11-4D0A-893F-C17DD97514CC}"/>
              </a:ext>
            </a:extLst>
          </p:cNvPr>
          <p:cNvCxnSpPr>
            <a:cxnSpLocks/>
          </p:cNvCxnSpPr>
          <p:nvPr/>
        </p:nvCxnSpPr>
        <p:spPr bwMode="auto">
          <a:xfrm>
            <a:off x="3037840" y="21867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3" name="Straight Arrow Connector 172">
            <a:extLst>
              <a:ext uri="{FF2B5EF4-FFF2-40B4-BE49-F238E27FC236}">
                <a16:creationId xmlns:a16="http://schemas.microsoft.com/office/drawing/2014/main" id="{75FCD3F8-85CC-4149-AC25-84259BCCDCB4}"/>
              </a:ext>
            </a:extLst>
          </p:cNvPr>
          <p:cNvCxnSpPr>
            <a:cxnSpLocks/>
          </p:cNvCxnSpPr>
          <p:nvPr/>
        </p:nvCxnSpPr>
        <p:spPr bwMode="auto">
          <a:xfrm>
            <a:off x="3107690" y="32573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9F39A2B-7D9A-4711-93D7-75A38C10B3E7}"/>
                  </a:ext>
                </a:extLst>
              </p:cNvPr>
              <p:cNvSpPr txBox="1"/>
              <p:nvPr/>
            </p:nvSpPr>
            <p:spPr>
              <a:xfrm>
                <a:off x="3081024" y="30123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9F39A2B-7D9A-4711-93D7-75A38C10B3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1024" y="30123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0870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DFDCF013-95BE-45B0-AB7D-29B9710EE3D8}"/>
                  </a:ext>
                </a:extLst>
              </p:cNvPr>
              <p:cNvSpPr txBox="1"/>
              <p:nvPr/>
            </p:nvSpPr>
            <p:spPr>
              <a:xfrm>
                <a:off x="2695786" y="21793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DFDCF013-95BE-45B0-AB7D-29B9710EE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786" y="21793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1BECBC02-05FF-4B7F-BF74-FF6199EAE678}"/>
                  </a:ext>
                </a:extLst>
              </p:cNvPr>
              <p:cNvSpPr txBox="1"/>
              <p:nvPr/>
            </p:nvSpPr>
            <p:spPr>
              <a:xfrm>
                <a:off x="2713266" y="30395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1BECBC02-05FF-4B7F-BF74-FF6199EAE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3266" y="30395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6DE9D695-5792-4A04-9B71-4AA5ADCF95EF}"/>
                  </a:ext>
                </a:extLst>
              </p:cNvPr>
              <p:cNvSpPr txBox="1"/>
              <p:nvPr/>
            </p:nvSpPr>
            <p:spPr>
              <a:xfrm>
                <a:off x="3092450" y="22149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6DE9D695-5792-4A04-9B71-4AA5ADCF95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2450" y="22149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5227CA2-C7BB-4B7F-840A-EA14A9F9A426}"/>
                  </a:ext>
                </a:extLst>
              </p:cNvPr>
              <p:cNvSpPr txBox="1"/>
              <p:nvPr/>
            </p:nvSpPr>
            <p:spPr>
              <a:xfrm>
                <a:off x="6244855" y="18695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5227CA2-C7BB-4B7F-840A-EA14A9F9A4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855" y="18695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000" r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9EB3C5DD-9988-429C-9F3E-F247CC59DC19}"/>
                  </a:ext>
                </a:extLst>
              </p:cNvPr>
              <p:cNvSpPr txBox="1"/>
              <p:nvPr/>
            </p:nvSpPr>
            <p:spPr>
              <a:xfrm>
                <a:off x="6242126" y="33639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9EB3C5DD-9988-429C-9F3E-F247CC59DC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2126" y="33639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t="-3846" r="-20000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0" name="Straight Arrow Connector 179">
            <a:extLst>
              <a:ext uri="{FF2B5EF4-FFF2-40B4-BE49-F238E27FC236}">
                <a16:creationId xmlns:a16="http://schemas.microsoft.com/office/drawing/2014/main" id="{25BDCC19-5A09-44B8-92BC-F027EC9111CB}"/>
              </a:ext>
            </a:extLst>
          </p:cNvPr>
          <p:cNvCxnSpPr>
            <a:cxnSpLocks/>
          </p:cNvCxnSpPr>
          <p:nvPr/>
        </p:nvCxnSpPr>
        <p:spPr bwMode="auto">
          <a:xfrm flipH="1">
            <a:off x="5819145" y="21829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1" name="Straight Arrow Connector 180">
            <a:extLst>
              <a:ext uri="{FF2B5EF4-FFF2-40B4-BE49-F238E27FC236}">
                <a16:creationId xmlns:a16="http://schemas.microsoft.com/office/drawing/2014/main" id="{FA70A7B5-CD15-4E5F-8746-D820F4D6B012}"/>
              </a:ext>
            </a:extLst>
          </p:cNvPr>
          <p:cNvCxnSpPr>
            <a:cxnSpLocks/>
          </p:cNvCxnSpPr>
          <p:nvPr/>
        </p:nvCxnSpPr>
        <p:spPr bwMode="auto">
          <a:xfrm flipH="1">
            <a:off x="5788300" y="32421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958EFDC5-9C71-4071-9BC8-CC811A9FE600}"/>
                  </a:ext>
                </a:extLst>
              </p:cNvPr>
              <p:cNvSpPr txBox="1"/>
              <p:nvPr/>
            </p:nvSpPr>
            <p:spPr>
              <a:xfrm>
                <a:off x="5853995" y="22517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958EFDC5-9C71-4071-9BC8-CC811A9FE6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3995" y="22517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443200D-0D8A-4C06-A7A8-4998030D821B}"/>
                  </a:ext>
                </a:extLst>
              </p:cNvPr>
              <p:cNvSpPr txBox="1"/>
              <p:nvPr/>
            </p:nvSpPr>
            <p:spPr>
              <a:xfrm>
                <a:off x="5852185" y="30085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443200D-0D8A-4C06-A7A8-4998030D82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185" y="30085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A7C66F4D-C60C-4C51-97E6-C0384C414D18}"/>
                  </a:ext>
                </a:extLst>
              </p:cNvPr>
              <p:cNvSpPr txBox="1"/>
              <p:nvPr/>
            </p:nvSpPr>
            <p:spPr>
              <a:xfrm>
                <a:off x="6242257" y="21832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A7C66F4D-C60C-4C51-97E6-C0384C414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2257" y="21832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637B90E-4704-4FCD-ACBD-E613879005E3}"/>
                  </a:ext>
                </a:extLst>
              </p:cNvPr>
              <p:cNvSpPr txBox="1"/>
              <p:nvPr/>
            </p:nvSpPr>
            <p:spPr>
              <a:xfrm>
                <a:off x="6189872" y="30117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637B90E-4704-4FCD-ACBD-E613879005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9872" y="30117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E901A1D0-E8C0-4948-B575-B22C68180B57}"/>
                  </a:ext>
                </a:extLst>
              </p:cNvPr>
              <p:cNvSpPr txBox="1"/>
              <p:nvPr/>
            </p:nvSpPr>
            <p:spPr>
              <a:xfrm>
                <a:off x="4306845" y="17987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E901A1D0-E8C0-4948-B575-B22C68180B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6845" y="17987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CED25F0-010E-4BB1-B79F-D03C8F443F8B}"/>
                  </a:ext>
                </a:extLst>
              </p:cNvPr>
              <p:cNvSpPr txBox="1"/>
              <p:nvPr/>
            </p:nvSpPr>
            <p:spPr>
              <a:xfrm>
                <a:off x="3433005" y="19165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CED25F0-010E-4BB1-B79F-D03C8F443F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3005" y="19165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A6EC4DE-F679-40FA-B31B-5898F00454A4}"/>
                  </a:ext>
                </a:extLst>
              </p:cNvPr>
              <p:cNvSpPr txBox="1"/>
              <p:nvPr/>
            </p:nvSpPr>
            <p:spPr>
              <a:xfrm>
                <a:off x="5388805" y="18784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A6EC4DE-F679-40FA-B31B-5898F00454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05" y="18784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1923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9" name="Straight Arrow Connector 188">
            <a:extLst>
              <a:ext uri="{FF2B5EF4-FFF2-40B4-BE49-F238E27FC236}">
                <a16:creationId xmlns:a16="http://schemas.microsoft.com/office/drawing/2014/main" id="{920AC61B-2933-4860-A9BC-128034807CF7}"/>
              </a:ext>
            </a:extLst>
          </p:cNvPr>
          <p:cNvCxnSpPr>
            <a:cxnSpLocks/>
          </p:cNvCxnSpPr>
          <p:nvPr/>
        </p:nvCxnSpPr>
        <p:spPr bwMode="auto">
          <a:xfrm>
            <a:off x="3848100" y="19962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CDA44A1D-DE88-42C3-8698-2DF48D1A37CE}"/>
                  </a:ext>
                </a:extLst>
              </p:cNvPr>
              <p:cNvSpPr txBox="1"/>
              <p:nvPr/>
            </p:nvSpPr>
            <p:spPr>
              <a:xfrm>
                <a:off x="3820355" y="17387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CDA44A1D-DE88-42C3-8698-2DF48D1A3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0355" y="17387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AD06D1C9-BE56-4000-8ADC-903AEC0B134F}"/>
                  </a:ext>
                </a:extLst>
              </p:cNvPr>
              <p:cNvSpPr txBox="1"/>
              <p:nvPr/>
            </p:nvSpPr>
            <p:spPr>
              <a:xfrm>
                <a:off x="4398205" y="23292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AD06D1C9-BE56-4000-8ADC-903AEC0B13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8205" y="23292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849" r="-547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08076674-34A5-48E6-B223-BB465144FA6A}"/>
              </a:ext>
            </a:extLst>
          </p:cNvPr>
          <p:cNvCxnSpPr>
            <a:cxnSpLocks/>
          </p:cNvCxnSpPr>
          <p:nvPr/>
        </p:nvCxnSpPr>
        <p:spPr bwMode="auto">
          <a:xfrm>
            <a:off x="4445000" y="22819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A0AF6B07-EF6F-48F1-B8C5-420E86F2484D}"/>
              </a:ext>
            </a:extLst>
          </p:cNvPr>
          <p:cNvCxnSpPr>
            <a:cxnSpLocks/>
          </p:cNvCxnSpPr>
          <p:nvPr/>
        </p:nvCxnSpPr>
        <p:spPr bwMode="auto">
          <a:xfrm flipH="1">
            <a:off x="5003800" y="19771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F8E13-E6CA-4A2D-8A95-18DF19EC7DE5}"/>
                  </a:ext>
                </a:extLst>
              </p:cNvPr>
              <p:cNvSpPr txBox="1"/>
              <p:nvPr/>
            </p:nvSpPr>
            <p:spPr>
              <a:xfrm>
                <a:off x="4976055" y="17196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F8E13-E6CA-4A2D-8A95-18DF19EC7D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6055" y="17196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4F332F6F-9D01-41E9-8FFB-5EBF83FB0544}"/>
                  </a:ext>
                </a:extLst>
              </p:cNvPr>
              <p:cNvSpPr txBox="1"/>
              <p:nvPr/>
            </p:nvSpPr>
            <p:spPr>
              <a:xfrm>
                <a:off x="3812847" y="22340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4F332F6F-9D01-41E9-8FFB-5EBF83FB05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2847" y="22340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2C991FED-179B-4527-B7D0-724F7B415291}"/>
                  </a:ext>
                </a:extLst>
              </p:cNvPr>
              <p:cNvSpPr txBox="1"/>
              <p:nvPr/>
            </p:nvSpPr>
            <p:spPr>
              <a:xfrm>
                <a:off x="4974897" y="22213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2C991FED-179B-4527-B7D0-724F7B4152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4897" y="22213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CE9115F9-A546-4E2A-943F-A9C05A939705}"/>
                  </a:ext>
                </a:extLst>
              </p:cNvPr>
              <p:cNvSpPr txBox="1"/>
              <p:nvPr/>
            </p:nvSpPr>
            <p:spPr>
              <a:xfrm>
                <a:off x="3641396" y="15418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CE9115F9-A546-4E2A-943F-A9C05A9397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1396" y="15418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59B3DC70-FF63-4D5B-B7DC-48CB163CD2F4}"/>
                  </a:ext>
                </a:extLst>
              </p:cNvPr>
              <p:cNvSpPr txBox="1"/>
              <p:nvPr/>
            </p:nvSpPr>
            <p:spPr>
              <a:xfrm>
                <a:off x="2155000" y="21680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59B3DC70-FF63-4D5B-B7DC-48CB163CD2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000" y="21680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1B0D5EB0-1CCA-4BC6-B1AB-B841C878F43D}"/>
                  </a:ext>
                </a:extLst>
              </p:cNvPr>
              <p:cNvSpPr txBox="1"/>
              <p:nvPr/>
            </p:nvSpPr>
            <p:spPr>
              <a:xfrm>
                <a:off x="2167700" y="30760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1B0D5EB0-1CCA-4BC6-B1AB-B841C878F4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7700" y="30760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9412" r="-35294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70DE80CF-9C6B-4638-84DD-2C146B86640F}"/>
                  </a:ext>
                </a:extLst>
              </p:cNvPr>
              <p:cNvSpPr txBox="1"/>
              <p:nvPr/>
            </p:nvSpPr>
            <p:spPr>
              <a:xfrm>
                <a:off x="6815900" y="21616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70DE80CF-9C6B-4638-84DD-2C146B8664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5900" y="21616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7B9FF92-8D92-4909-AD06-F4041AFF8735}"/>
                  </a:ext>
                </a:extLst>
              </p:cNvPr>
              <p:cNvSpPr txBox="1"/>
              <p:nvPr/>
            </p:nvSpPr>
            <p:spPr>
              <a:xfrm>
                <a:off x="6809550" y="30887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7B9FF92-8D92-4909-AD06-F4041AFF87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550" y="30887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9746B2A3-B285-460F-84A5-356A9BB25C6B}"/>
              </a:ext>
            </a:extLst>
          </p:cNvPr>
          <p:cNvCxnSpPr>
            <a:cxnSpLocks/>
          </p:cNvCxnSpPr>
          <p:nvPr/>
        </p:nvCxnSpPr>
        <p:spPr bwMode="auto">
          <a:xfrm>
            <a:off x="1717040" y="21041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5" name="Straight Arrow Connector 204">
            <a:extLst>
              <a:ext uri="{FF2B5EF4-FFF2-40B4-BE49-F238E27FC236}">
                <a16:creationId xmlns:a16="http://schemas.microsoft.com/office/drawing/2014/main" id="{3EE38D12-B20E-4D84-AAD4-77C5378C8008}"/>
              </a:ext>
            </a:extLst>
          </p:cNvPr>
          <p:cNvCxnSpPr>
            <a:cxnSpLocks/>
          </p:cNvCxnSpPr>
          <p:nvPr/>
        </p:nvCxnSpPr>
        <p:spPr bwMode="auto">
          <a:xfrm>
            <a:off x="1685290" y="33081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3A943BED-62A8-4900-99A4-399DAFFEC839}"/>
                  </a:ext>
                </a:extLst>
              </p:cNvPr>
              <p:cNvSpPr txBox="1"/>
              <p:nvPr/>
            </p:nvSpPr>
            <p:spPr>
              <a:xfrm>
                <a:off x="1690374" y="30695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3A943BED-62A8-4900-99A4-399DAFFEC8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0374" y="30695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6047B70-F9BF-4363-895D-DBDACF7E673E}"/>
                  </a:ext>
                </a:extLst>
              </p:cNvPr>
              <p:cNvSpPr txBox="1"/>
              <p:nvPr/>
            </p:nvSpPr>
            <p:spPr>
              <a:xfrm>
                <a:off x="2121111" y="18396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6047B70-F9BF-4363-895D-DBDACF7E67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1111" y="18396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03AEE21-69FD-4321-A1BF-DC1CE39D1328}"/>
                  </a:ext>
                </a:extLst>
              </p:cNvPr>
              <p:cNvSpPr txBox="1"/>
              <p:nvPr/>
            </p:nvSpPr>
            <p:spPr>
              <a:xfrm>
                <a:off x="2141766" y="29189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03AEE21-69FD-4321-A1BF-DC1CE39D13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1766" y="29189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1AB89461-D725-468A-9D8B-C4E87C66D360}"/>
                  </a:ext>
                </a:extLst>
              </p:cNvPr>
              <p:cNvSpPr txBox="1"/>
              <p:nvPr/>
            </p:nvSpPr>
            <p:spPr>
              <a:xfrm>
                <a:off x="1718505" y="19101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1AB89461-D725-468A-9D8B-C4E87C66D3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8505" y="19101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9B9A1FD0-AE75-483C-8FA2-16E621BC809E}"/>
              </a:ext>
            </a:extLst>
          </p:cNvPr>
          <p:cNvCxnSpPr>
            <a:cxnSpLocks/>
          </p:cNvCxnSpPr>
          <p:nvPr/>
        </p:nvCxnSpPr>
        <p:spPr bwMode="auto">
          <a:xfrm flipH="1">
            <a:off x="7008177" y="20994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11" name="Straight Arrow Connector 210">
            <a:extLst>
              <a:ext uri="{FF2B5EF4-FFF2-40B4-BE49-F238E27FC236}">
                <a16:creationId xmlns:a16="http://schemas.microsoft.com/office/drawing/2014/main" id="{796CB6FE-9C1D-4B7F-8604-133FCA36203D}"/>
              </a:ext>
            </a:extLst>
          </p:cNvPr>
          <p:cNvCxnSpPr>
            <a:cxnSpLocks/>
          </p:cNvCxnSpPr>
          <p:nvPr/>
        </p:nvCxnSpPr>
        <p:spPr bwMode="auto">
          <a:xfrm flipH="1">
            <a:off x="6993096" y="33104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3AE67F5D-BBD4-4284-98A6-BE876D874501}"/>
                  </a:ext>
                </a:extLst>
              </p:cNvPr>
              <p:cNvSpPr txBox="1"/>
              <p:nvPr/>
            </p:nvSpPr>
            <p:spPr>
              <a:xfrm>
                <a:off x="7283930" y="31004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3AE67F5D-BBD4-4284-98A6-BE876D8745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3930" y="31004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EE2BFD46-F603-4BA7-B557-132B2D634B30}"/>
                  </a:ext>
                </a:extLst>
              </p:cNvPr>
              <p:cNvSpPr txBox="1"/>
              <p:nvPr/>
            </p:nvSpPr>
            <p:spPr>
              <a:xfrm>
                <a:off x="6795505" y="18420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EE2BFD46-F603-4BA7-B557-132B2D634B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5505" y="18420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D034A923-4464-4F53-BD04-FAB0EED2E593}"/>
                  </a:ext>
                </a:extLst>
              </p:cNvPr>
              <p:cNvSpPr txBox="1"/>
              <p:nvPr/>
            </p:nvSpPr>
            <p:spPr>
              <a:xfrm>
                <a:off x="6801872" y="29022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D034A923-4464-4F53-BD04-FAB0EED2E5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872" y="29022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20000" r="-800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1FD9F626-32F3-4A2E-91AB-C2DDCAC1F3ED}"/>
                  </a:ext>
                </a:extLst>
              </p:cNvPr>
              <p:cNvSpPr txBox="1"/>
              <p:nvPr/>
            </p:nvSpPr>
            <p:spPr>
              <a:xfrm>
                <a:off x="7312061" y="19006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1FD9F626-32F3-4A2E-91AB-C2DDCAC1F3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061" y="19006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/>
              <p:nvPr/>
            </p:nvSpPr>
            <p:spPr>
              <a:xfrm>
                <a:off x="369438" y="399015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438" y="3990159"/>
                <a:ext cx="2854499" cy="282834"/>
              </a:xfrm>
              <a:prstGeom prst="rect">
                <a:avLst/>
              </a:prstGeom>
              <a:blipFill>
                <a:blip r:embed="rId5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/>
              <p:nvPr/>
            </p:nvSpPr>
            <p:spPr>
              <a:xfrm>
                <a:off x="349709" y="455123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709" y="4551233"/>
                <a:ext cx="987193" cy="282834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Left Brace 50">
            <a:extLst>
              <a:ext uri="{FF2B5EF4-FFF2-40B4-BE49-F238E27FC236}">
                <a16:creationId xmlns:a16="http://schemas.microsoft.com/office/drawing/2014/main" id="{BBBB1946-7852-447A-8285-716A449FB0D7}"/>
              </a:ext>
            </a:extLst>
          </p:cNvPr>
          <p:cNvSpPr/>
          <p:nvPr/>
        </p:nvSpPr>
        <p:spPr bwMode="auto">
          <a:xfrm flipH="1">
            <a:off x="1301749" y="466138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4" name="Arrow: Down 53">
            <a:extLst>
              <a:ext uri="{FF2B5EF4-FFF2-40B4-BE49-F238E27FC236}">
                <a16:creationId xmlns:a16="http://schemas.microsoft.com/office/drawing/2014/main" id="{14241B56-42AD-4650-9742-50A88A32EF3A}"/>
              </a:ext>
            </a:extLst>
          </p:cNvPr>
          <p:cNvSpPr/>
          <p:nvPr/>
        </p:nvSpPr>
        <p:spPr bwMode="auto">
          <a:xfrm rot="16200000">
            <a:off x="1511303" y="483353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2F9F807C-EFAB-4FA0-A8D1-D6E2599C7885}"/>
                  </a:ext>
                </a:extLst>
              </p:cNvPr>
              <p:cNvSpPr/>
              <p:nvPr/>
            </p:nvSpPr>
            <p:spPr>
              <a:xfrm>
                <a:off x="378833" y="478618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2F9F807C-EFAB-4FA0-A8D1-D6E2599C7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833" y="4786183"/>
                <a:ext cx="841705" cy="282834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7847AB5-EE14-4E5F-B5BB-F84DB62FB8C8}"/>
                  </a:ext>
                </a:extLst>
              </p:cNvPr>
              <p:cNvSpPr/>
              <p:nvPr/>
            </p:nvSpPr>
            <p:spPr>
              <a:xfrm>
                <a:off x="351853" y="500843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7847AB5-EE14-4E5F-B5BB-F84DB62FB8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853" y="5008433"/>
                <a:ext cx="984564" cy="282834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E5D2650-FCA8-42C3-B6B5-8C9B5B2B425B}"/>
                  </a:ext>
                </a:extLst>
              </p:cNvPr>
              <p:cNvSpPr/>
              <p:nvPr/>
            </p:nvSpPr>
            <p:spPr>
              <a:xfrm>
                <a:off x="1622551" y="478618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E5D2650-FCA8-42C3-B6B5-8C9B5B2B42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2551" y="4786183"/>
                <a:ext cx="1560747" cy="282834"/>
              </a:xfrm>
              <a:prstGeom prst="rect">
                <a:avLst/>
              </a:prstGeom>
              <a:blipFill>
                <a:blip r:embed="rId57"/>
                <a:stretch>
                  <a:fillRect b="-63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5210AE4-B219-4D7D-A0C9-CA511E76DB6B}"/>
                  </a:ext>
                </a:extLst>
              </p:cNvPr>
              <p:cNvSpPr/>
              <p:nvPr/>
            </p:nvSpPr>
            <p:spPr>
              <a:xfrm>
                <a:off x="1865893" y="503383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5210AE4-B219-4D7D-A0C9-CA511E76D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5893" y="5033833"/>
                <a:ext cx="891013" cy="282834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Left Brace 60">
            <a:extLst>
              <a:ext uri="{FF2B5EF4-FFF2-40B4-BE49-F238E27FC236}">
                <a16:creationId xmlns:a16="http://schemas.microsoft.com/office/drawing/2014/main" id="{F6A97911-B0BE-488B-BE9B-327644298C5A}"/>
              </a:ext>
            </a:extLst>
          </p:cNvPr>
          <p:cNvSpPr/>
          <p:nvPr/>
        </p:nvSpPr>
        <p:spPr bwMode="auto">
          <a:xfrm flipH="1">
            <a:off x="3244852" y="486458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2" name="Arrow: Down 61">
            <a:extLst>
              <a:ext uri="{FF2B5EF4-FFF2-40B4-BE49-F238E27FC236}">
                <a16:creationId xmlns:a16="http://schemas.microsoft.com/office/drawing/2014/main" id="{13A4751C-7372-4BB5-B557-B739382CDC95}"/>
              </a:ext>
            </a:extLst>
          </p:cNvPr>
          <p:cNvSpPr/>
          <p:nvPr/>
        </p:nvSpPr>
        <p:spPr bwMode="auto">
          <a:xfrm rot="16200000">
            <a:off x="3468691" y="49653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5A9443F-2C1A-4346-A607-2B8ED342AE47}"/>
                  </a:ext>
                </a:extLst>
              </p:cNvPr>
              <p:cNvSpPr/>
              <p:nvPr/>
            </p:nvSpPr>
            <p:spPr>
              <a:xfrm>
                <a:off x="3693971" y="490048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5A9443F-2C1A-4346-A607-2B8ED342AE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971" y="4900483"/>
                <a:ext cx="1759135" cy="282834"/>
              </a:xfrm>
              <a:prstGeom prst="rect">
                <a:avLst/>
              </a:prstGeom>
              <a:blipFill>
                <a:blip r:embed="rId5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Arrow: Down 62">
            <a:extLst>
              <a:ext uri="{FF2B5EF4-FFF2-40B4-BE49-F238E27FC236}">
                <a16:creationId xmlns:a16="http://schemas.microsoft.com/office/drawing/2014/main" id="{5F430087-885F-4A51-8050-CD1C12E31B63}"/>
              </a:ext>
            </a:extLst>
          </p:cNvPr>
          <p:cNvSpPr/>
          <p:nvPr/>
        </p:nvSpPr>
        <p:spPr bwMode="auto">
          <a:xfrm rot="16200000">
            <a:off x="5513392" y="49399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189A220-0145-4A26-8CC1-C14A363C256F}"/>
                  </a:ext>
                </a:extLst>
              </p:cNvPr>
              <p:cNvSpPr/>
              <p:nvPr/>
            </p:nvSpPr>
            <p:spPr>
              <a:xfrm>
                <a:off x="5695926" y="48907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189A220-0145-4A26-8CC1-C14A363C25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5926" y="4890701"/>
                <a:ext cx="1098378" cy="276999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E6780F1-AAEB-4BAB-BB04-54BE519341D3}"/>
                  </a:ext>
                </a:extLst>
              </p:cNvPr>
              <p:cNvSpPr/>
              <p:nvPr/>
            </p:nvSpPr>
            <p:spPr>
              <a:xfrm>
                <a:off x="5636170" y="5144701"/>
                <a:ext cx="1326902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𝑦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E6780F1-AAEB-4BAB-BB04-54BE519341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6170" y="5144701"/>
                <a:ext cx="1326902" cy="294824"/>
              </a:xfrm>
              <a:prstGeom prst="rect">
                <a:avLst/>
              </a:prstGeom>
              <a:blipFill>
                <a:blip r:embed="rId61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Left Brace 64">
            <a:extLst>
              <a:ext uri="{FF2B5EF4-FFF2-40B4-BE49-F238E27FC236}">
                <a16:creationId xmlns:a16="http://schemas.microsoft.com/office/drawing/2014/main" id="{0B6AF636-5EAB-4AF5-B5F5-54AFE425737E}"/>
              </a:ext>
            </a:extLst>
          </p:cNvPr>
          <p:cNvSpPr/>
          <p:nvPr/>
        </p:nvSpPr>
        <p:spPr bwMode="auto">
          <a:xfrm flipH="1">
            <a:off x="6959603" y="49534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6" name="Arrow: Down 65">
            <a:extLst>
              <a:ext uri="{FF2B5EF4-FFF2-40B4-BE49-F238E27FC236}">
                <a16:creationId xmlns:a16="http://schemas.microsoft.com/office/drawing/2014/main" id="{D5358792-41DE-4F91-AEFC-FBD53A29204F}"/>
              </a:ext>
            </a:extLst>
          </p:cNvPr>
          <p:cNvSpPr/>
          <p:nvPr/>
        </p:nvSpPr>
        <p:spPr bwMode="auto">
          <a:xfrm rot="16200000">
            <a:off x="7183442" y="50542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1241CE6-D1F3-402F-A543-0CE706B65A15}"/>
                  </a:ext>
                </a:extLst>
              </p:cNvPr>
              <p:cNvSpPr/>
              <p:nvPr/>
            </p:nvSpPr>
            <p:spPr>
              <a:xfrm>
                <a:off x="7381546" y="5017701"/>
                <a:ext cx="1692835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1241CE6-D1F3-402F-A543-0CE706B65A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1546" y="5017701"/>
                <a:ext cx="1692835" cy="302390"/>
              </a:xfrm>
              <a:prstGeom prst="rect">
                <a:avLst/>
              </a:prstGeom>
              <a:blipFill>
                <a:blip r:embed="rId62"/>
                <a:stretch>
                  <a:fillRect b="-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3EF3BB5-EB3C-44BD-89B3-97542672F1A1}"/>
              </a:ext>
            </a:extLst>
          </p:cNvPr>
          <p:cNvSpPr/>
          <p:nvPr/>
        </p:nvSpPr>
        <p:spPr bwMode="auto">
          <a:xfrm>
            <a:off x="2717800" y="1504950"/>
            <a:ext cx="3675185" cy="19939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45E86E3-D96E-4E75-81BE-96476F60290B}"/>
              </a:ext>
            </a:extLst>
          </p:cNvPr>
          <p:cNvGrpSpPr/>
          <p:nvPr/>
        </p:nvGrpSpPr>
        <p:grpSpPr>
          <a:xfrm>
            <a:off x="2124717" y="2037952"/>
            <a:ext cx="4843292" cy="1491518"/>
            <a:chOff x="7290687" y="1600291"/>
            <a:chExt cx="4843292" cy="1491518"/>
          </a:xfrm>
        </p:grpSpPr>
        <p:pic>
          <p:nvPicPr>
            <p:cNvPr id="78" name="Picture 77">
              <a:extLst>
                <a:ext uri="{FF2B5EF4-FFF2-40B4-BE49-F238E27FC236}">
                  <a16:creationId xmlns:a16="http://schemas.microsoft.com/office/drawing/2014/main" id="{43C27202-0868-4C79-B077-2B30B7E0869D}"/>
                </a:ext>
              </a:extLst>
            </p:cNvPr>
            <p:cNvPicPr>
              <a:picLocks noChangeAspect="1"/>
            </p:cNvPicPr>
            <p:nvPr/>
          </p:nvPicPr>
          <p:blipFill>
            <a:blip r:embed="rId63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79" name="Picture 78">
              <a:extLst>
                <a:ext uri="{FF2B5EF4-FFF2-40B4-BE49-F238E27FC236}">
                  <a16:creationId xmlns:a16="http://schemas.microsoft.com/office/drawing/2014/main" id="{55D32F1E-BC94-4456-ADD5-8300611E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3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788A8490-D81D-4BE9-98F9-9B2E96F969E3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A2CF1BB-7FF0-4634-AF4F-5C91DDAB2AC7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4584453-D11B-4624-97D0-CA83D28EDF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0D674A5E-832A-4B1C-8E47-E2971B14C4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AACB936C-77FC-4EFA-8BAB-AD620E44EB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7A19F865-5055-4F73-A487-843BC29F03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426C0C7B-6E70-4F86-9164-22C4890B616A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A4C0792D-02A8-4144-9F8A-28C4AAAD32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EC25A7F2-9D6E-4ACF-B45F-C69AED22BA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136715BB-6FFA-4B77-A678-848822A6D3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93F755A3-3610-42B2-9BC9-FB17088C3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4E150958-E871-4DD1-9379-DA36C3C53E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6836EBD0-19FB-44B7-A116-C5C48E087C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B53D56E8-E7A5-40BE-9B62-9DC8CF34C6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7B771D17-3ACA-45AC-9027-7BE5703CD2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D4762E4D-D659-409D-9B48-43D5C9925EA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55CBBC85-4627-4BF5-95FB-F082C437512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D87290A7-64B8-42F0-BD00-EFDB0C7BDCC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408F4E7B-3693-44BC-AC46-B542B5DBF26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4EC766D2-DFE9-4D05-893E-D75F41CA8623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76706F7E-A4A7-4D76-9F2D-EC678AF0E5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E78998F4-BD81-4E51-BE5B-510CEBAA34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09F915A7-EA47-4920-9B42-BBEB1C73FA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7C243209-8794-4F35-842F-3FE015262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4D6E5712-14FF-494D-BCE5-C8663C41FF4D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9C3A1FDF-922F-4ED2-85E0-43AF6E639B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0B14842B-2651-4BE0-8756-59CD14938D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C47A2FE5-C931-42EF-8A04-62BB8E735B64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52C60472-C446-47DD-96FC-64D18A2C35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1E56E0DA-A491-4910-8CC8-AA87B71CB4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E5ABDA2A-4F74-4227-8AE2-BAF81093EB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66F95567-69D8-4163-9203-8154B284C0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39B1A4DE-CA2A-42D1-974A-2DAF2BE6622A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8D5FECF-B5F4-4853-8383-06590B6220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F5C5E68F-423E-47C9-8389-83B5E31574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ACEF02D3-9955-405A-B8C4-3ACA104860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2E068AB9-8DF8-4421-8BFB-0D87979878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86D5B782-0D59-440E-9AC7-448E3422E1B1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063D18E6-779D-452F-B639-AE5FCE0B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44C94135-CB45-4942-88C5-32A03F52E4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272D9F09-72F7-4EE7-90E4-BD4A51ABF2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0F9CBA18-158F-4EE9-844E-1021D66015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37876B30-D95C-41BA-8B85-5E55729FD723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B16EB06-A3F1-49E1-A43F-D840F04B87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8CC194E0-4B1A-4449-9F7B-DBFB6EB486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69A523FD-30B4-4141-9B52-0B362BDF755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284F89-EE6B-4908-9CC2-840F68206D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14AA7F4E-70F5-4BB5-BCFA-67D6EC9CED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4E3FCECE-D8EA-4AA6-92C6-3000157DFB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F51BA30D-554A-4C32-A78D-60E8A52225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F92C372A-A234-447C-A864-85D9D025C215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F944A9F0-FD56-4D20-9A4A-3ED563898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C393DF32-7506-4434-B2D4-6720F4A848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B4612E27-2649-4175-BD53-AD403547D121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D2133036-5B19-491F-8C16-4DC30238BB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4" name="Straight Connector 123">
                  <a:extLst>
                    <a:ext uri="{FF2B5EF4-FFF2-40B4-BE49-F238E27FC236}">
                      <a16:creationId xmlns:a16="http://schemas.microsoft.com/office/drawing/2014/main" id="{3E0409DB-6E3A-4DB5-B671-6AC2CD3A52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5" name="Straight Connector 124">
                  <a:extLst>
                    <a:ext uri="{FF2B5EF4-FFF2-40B4-BE49-F238E27FC236}">
                      <a16:creationId xmlns:a16="http://schemas.microsoft.com/office/drawing/2014/main" id="{221F8E37-DA0E-4A87-8704-81EFBE6084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6" name="Straight Connector 125">
                  <a:extLst>
                    <a:ext uri="{FF2B5EF4-FFF2-40B4-BE49-F238E27FC236}">
                      <a16:creationId xmlns:a16="http://schemas.microsoft.com/office/drawing/2014/main" id="{410570E6-C0AA-4EDB-AE13-40A545BD7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" name="Straight Connector 126">
                  <a:extLst>
                    <a:ext uri="{FF2B5EF4-FFF2-40B4-BE49-F238E27FC236}">
                      <a16:creationId xmlns:a16="http://schemas.microsoft.com/office/drawing/2014/main" id="{4B7DE150-1D3C-4520-8C13-E176FD2A1F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127">
                  <a:extLst>
                    <a:ext uri="{FF2B5EF4-FFF2-40B4-BE49-F238E27FC236}">
                      <a16:creationId xmlns:a16="http://schemas.microsoft.com/office/drawing/2014/main" id="{9699B136-BDC9-4E77-A31E-CA2F28343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2BF6C2D1-BA3C-43A0-8FE1-A4646B2D21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7CFCF302-DCEF-4095-8645-8FE97B8244AA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0A92F53-DE10-431B-B363-29089B89E1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61062F63-D9BD-429E-AF17-5707A16E88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A9EA16D6-3D7E-41C8-BE2D-48E1C39D80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5CEB39C8-75A9-450C-97EB-5B2BB16C09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565BE681-D3DD-4DF1-8B0B-C58D756077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2EE50E9F-EEA8-4062-9AA0-10C77104B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A4D2EE41-AA89-4EE7-8429-50A6819238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B013426B-0C93-42FA-B2F7-19E866D0C585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D3F3B8D9-8A31-4825-BABE-8BC2D67CF6D2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A70D733D-EC81-419E-B4BF-18E6EE613A4D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C6A729B4-C422-4F1F-88E1-B7ACF8334EA5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E6F4B26E-64A7-4416-92A4-178AB440C29D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B709FAD6-B50F-4171-9DCB-FF9FBFF9E3E3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1437C4E0-476C-42D0-A6FB-3A8E0F718DC2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55F0918C-13FA-4845-AB79-77F87D8916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379528276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1" name="Rectangle 380">
            <a:extLst>
              <a:ext uri="{FF2B5EF4-FFF2-40B4-BE49-F238E27FC236}">
                <a16:creationId xmlns:a16="http://schemas.microsoft.com/office/drawing/2014/main" id="{29B9F512-B4F7-4F70-85C5-48CE83A766F1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29" name="Group 1128">
            <a:extLst>
              <a:ext uri="{FF2B5EF4-FFF2-40B4-BE49-F238E27FC236}">
                <a16:creationId xmlns:a16="http://schemas.microsoft.com/office/drawing/2014/main" id="{223ACCE2-DC18-44AB-80BA-6E2802165A59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0" name="Straight Connector 1129">
              <a:extLst>
                <a:ext uri="{FF2B5EF4-FFF2-40B4-BE49-F238E27FC236}">
                  <a16:creationId xmlns:a16="http://schemas.microsoft.com/office/drawing/2014/main" id="{BB11ABB5-C700-4801-8EDB-C13BCCF4ED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1" name="Oval 1130">
              <a:extLst>
                <a:ext uri="{FF2B5EF4-FFF2-40B4-BE49-F238E27FC236}">
                  <a16:creationId xmlns:a16="http://schemas.microsoft.com/office/drawing/2014/main" id="{359EB515-1263-4017-A06B-48C8678160B3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2" name="Straight Arrow Connector 1131">
              <a:extLst>
                <a:ext uri="{FF2B5EF4-FFF2-40B4-BE49-F238E27FC236}">
                  <a16:creationId xmlns:a16="http://schemas.microsoft.com/office/drawing/2014/main" id="{9F1E293B-987C-44D5-ABDA-41F72689F3BD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3" name="TextBox 1132">
                  <a:extLst>
                    <a:ext uri="{FF2B5EF4-FFF2-40B4-BE49-F238E27FC236}">
                      <a16:creationId xmlns:a16="http://schemas.microsoft.com/office/drawing/2014/main" id="{20C7798F-B24B-4748-9D7B-10384EAB6252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3" name="TextBox 1132">
                  <a:extLst>
                    <a:ext uri="{FF2B5EF4-FFF2-40B4-BE49-F238E27FC236}">
                      <a16:creationId xmlns:a16="http://schemas.microsoft.com/office/drawing/2014/main" id="{20C7798F-B24B-4748-9D7B-10384EAB62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EBF09DBB-6CF3-4E6A-AEEF-C30C3184180D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EBF09DBB-6CF3-4E6A-AEEF-C30C318418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9541CA27-4F6F-4E2E-A3C2-AE3D08436B8B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9541CA27-4F6F-4E2E-A3C2-AE3D08436B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6" name="Straight Connector 1135">
              <a:extLst>
                <a:ext uri="{FF2B5EF4-FFF2-40B4-BE49-F238E27FC236}">
                  <a16:creationId xmlns:a16="http://schemas.microsoft.com/office/drawing/2014/main" id="{727B3B55-748B-4CCC-9426-BAC830CFB7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7" name="Oval 1136">
              <a:extLst>
                <a:ext uri="{FF2B5EF4-FFF2-40B4-BE49-F238E27FC236}">
                  <a16:creationId xmlns:a16="http://schemas.microsoft.com/office/drawing/2014/main" id="{A1B16652-00C5-46C9-9460-1CC4F801D8D7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8" name="Straight Arrow Connector 1137">
              <a:extLst>
                <a:ext uri="{FF2B5EF4-FFF2-40B4-BE49-F238E27FC236}">
                  <a16:creationId xmlns:a16="http://schemas.microsoft.com/office/drawing/2014/main" id="{412BF0D3-C018-41C5-812F-86CBF45622A0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9" name="TextBox 1138">
                  <a:extLst>
                    <a:ext uri="{FF2B5EF4-FFF2-40B4-BE49-F238E27FC236}">
                      <a16:creationId xmlns:a16="http://schemas.microsoft.com/office/drawing/2014/main" id="{60954011-26B2-425F-A20B-DBBB3635125A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9" name="TextBox 1138">
                  <a:extLst>
                    <a:ext uri="{FF2B5EF4-FFF2-40B4-BE49-F238E27FC236}">
                      <a16:creationId xmlns:a16="http://schemas.microsoft.com/office/drawing/2014/main" id="{60954011-26B2-425F-A20B-DBBB363512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93AFA564-9713-4C47-8D22-A5E49887FBCE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93AFA564-9713-4C47-8D22-A5E49887FB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C3E54C64-A21B-496D-A4A6-901E27F967BB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C3E54C64-A21B-496D-A4A6-901E27F967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2" name="Straight Connector 1141">
              <a:extLst>
                <a:ext uri="{FF2B5EF4-FFF2-40B4-BE49-F238E27FC236}">
                  <a16:creationId xmlns:a16="http://schemas.microsoft.com/office/drawing/2014/main" id="{259735F2-FDA2-4774-93EF-AC09F068B5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A39CA3E8-98A6-43A4-A6CA-D3728B30F08A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4" name="Straight Arrow Connector 1143">
              <a:extLst>
                <a:ext uri="{FF2B5EF4-FFF2-40B4-BE49-F238E27FC236}">
                  <a16:creationId xmlns:a16="http://schemas.microsoft.com/office/drawing/2014/main" id="{224AEE27-4EEA-406E-A001-8BD42A5020D3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FA8279E5-BB7B-455C-9DB1-BA58A9DABFBC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FA8279E5-BB7B-455C-9DB1-BA58A9DAB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2BCA1B67-ABEE-47DD-92E1-BA2551E529A0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2BCA1B67-ABEE-47DD-92E1-BA2551E52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715B605-4EE0-46D3-9A2E-AF62472C2C16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715B605-4EE0-46D3-9A2E-AF62472C2C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8" name="Straight Connector 1147">
              <a:extLst>
                <a:ext uri="{FF2B5EF4-FFF2-40B4-BE49-F238E27FC236}">
                  <a16:creationId xmlns:a16="http://schemas.microsoft.com/office/drawing/2014/main" id="{2138F3D9-E9B3-4E4F-83DB-6A2C4433BF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9" name="Straight Connector 1148">
              <a:extLst>
                <a:ext uri="{FF2B5EF4-FFF2-40B4-BE49-F238E27FC236}">
                  <a16:creationId xmlns:a16="http://schemas.microsoft.com/office/drawing/2014/main" id="{870E1A2A-944A-4902-ACFA-BBAAF373E9D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0" name="Arc 1149">
              <a:extLst>
                <a:ext uri="{FF2B5EF4-FFF2-40B4-BE49-F238E27FC236}">
                  <a16:creationId xmlns:a16="http://schemas.microsoft.com/office/drawing/2014/main" id="{2CB0FA4D-0D16-4219-9BDF-F5475AFD3991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19D67219-A734-4227-8D67-7E906CE85A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2B9414E-81A4-4950-A69B-6A1F6CB2A0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596C1B8B-5E21-46ED-8C1E-9941B8A4E9DE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A215D0D9-CF1C-4E9F-BF15-572B5C27C33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AE876CF8-C329-41CE-8EE2-1EEB59AFDB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6E274FCE-6018-432A-B84B-8AAABEA4A00D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9DA68B2B-294B-4E4A-BDBE-633385865BC9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9DA68B2B-294B-4E4A-BDBE-633385865B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B0580561-6BA1-473C-BC29-7D9F6BF6388C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B0580561-6BA1-473C-BC29-7D9F6BF638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5599D9F-9F56-452E-9512-357FF535B3D5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5599D9F-9F56-452E-9512-357FF535B3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2E4877F7-BDF0-42D2-B207-0688A85639CF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2E4877F7-BDF0-42D2-B207-0688A85639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03D3DB6-EAC0-4383-8B92-F7011E3A039B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03D3DB6-EAC0-4383-8B92-F7011E3A03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B644EDE2-A037-4C0D-ACAA-A78565380401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B644EDE2-A037-4C0D-ACAA-A78565380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DE58C02E-5736-44B3-B711-00A5198D9B01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DE58C02E-5736-44B3-B711-00A5198D9B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D0F7EAF-FAC7-48F9-9F6E-113C82EFE646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D0F7EAF-FAC7-48F9-9F6E-113C82EFE6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DFEB8C2-0112-4017-9B92-0A81028FB46B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DFEB8C2-0112-4017-9B92-0A81028FB4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72E51009-D81F-4D12-83A4-70696C905B6F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72E51009-D81F-4D12-83A4-70696C905B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986C6428-ACDA-4427-82B0-894E0AF17F95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986C6428-ACDA-4427-82B0-894E0AF17F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B3FA0CE-F1D5-4993-A6A3-A34DCD49C0D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B3FA0CE-F1D5-4993-A6A3-A34DCD49C0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7DC5D6C-090D-4B1D-95EC-6B95D801D3FF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7DC5D6C-090D-4B1D-95EC-6B95D801D3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0AB4FDD2-7F5A-48C8-8C0B-42BDD1F06ADB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0AB4FDD2-7F5A-48C8-8C0B-42BDD1F06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B1C183B-1348-40E1-94DD-CF89C822BE9E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B1C183B-1348-40E1-94DD-CF89C822BE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00094853-37EA-44F4-A7BC-7E993FE33D03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00094853-37EA-44F4-A7BC-7E993FE33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F157B1C-D510-4A86-BD5F-47FE4FFFB5F7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F157B1C-D510-4A86-BD5F-47FE4FFFB5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58B29B6-9AFA-40AB-B168-B5C572C15C1E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58B29B6-9AFA-40AB-B168-B5C572C15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EB76DBD-B257-4504-9382-D6C59E3083D3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EB76DBD-B257-4504-9382-D6C59E3083D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38356E-F9D3-4204-BFCF-8C80FF1C1BB5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38356E-F9D3-4204-BFCF-8C80FF1C1B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28EBCA39-1391-4948-A50B-69E9D72A38D9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28EBCA39-1391-4948-A50B-69E9D72A38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AD5F7C31-A977-4247-B6A4-889794CBDC66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AD5F7C31-A977-4247-B6A4-889794CBDC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B54C6AE-3C62-4C1D-A77C-82D48919C286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B54C6AE-3C62-4C1D-A77C-82D48919C2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BD2203B-73F1-47C7-B8B2-09CB85B5B561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BD2203B-73F1-47C7-B8B2-09CB85B5B5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1" name="Straight Connector 1180">
              <a:extLst>
                <a:ext uri="{FF2B5EF4-FFF2-40B4-BE49-F238E27FC236}">
                  <a16:creationId xmlns:a16="http://schemas.microsoft.com/office/drawing/2014/main" id="{905E92B1-F476-4B52-93D0-1BC3797250C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2" name="Straight Connector 1181">
              <a:extLst>
                <a:ext uri="{FF2B5EF4-FFF2-40B4-BE49-F238E27FC236}">
                  <a16:creationId xmlns:a16="http://schemas.microsoft.com/office/drawing/2014/main" id="{922FB4E0-757D-4999-9E05-827216C3FA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6389FDA5-88AE-489B-BA1A-2AAC58716D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4" name="Group 1183">
              <a:extLst>
                <a:ext uri="{FF2B5EF4-FFF2-40B4-BE49-F238E27FC236}">
                  <a16:creationId xmlns:a16="http://schemas.microsoft.com/office/drawing/2014/main" id="{02465FB8-E92F-4104-82C3-0A1871B34572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2A86503F-02FD-42B1-8FEF-FBAEBCF8D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2" name="Straight Connector 1411">
                <a:extLst>
                  <a:ext uri="{FF2B5EF4-FFF2-40B4-BE49-F238E27FC236}">
                    <a16:creationId xmlns:a16="http://schemas.microsoft.com/office/drawing/2014/main" id="{A5930D20-383E-449A-A68C-91BF0B0AFC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9805B4B4-92ED-4C4C-895A-1BDF0EC97CE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FAD6D643-9411-4847-ADC1-6569A60E4D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87B1900E-9240-4E90-8987-FEBB66E15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0E94F5AA-C62E-4D90-B358-3C6907760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A87A88DD-CC9F-4A23-919F-19C1FDBEA5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C8DD55BA-1833-4037-9101-863D70F076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A74A0641-07A7-49BD-B9E9-438E789E4B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8181E362-5418-4C54-8EE5-06415F4B4B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928C5867-E9D7-41E7-9EA7-7EA9403D6F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A87E623E-EF04-46B8-97ED-77FC65A68E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2340F79B-0F7E-445B-BFDE-6CB4DEA2D07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B972627D-9D0A-4501-98A4-E62B64B839C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CF00515B-D6D2-493B-8C1F-E31AAE0DF6B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4" name="Group 1413">
                <a:extLst>
                  <a:ext uri="{FF2B5EF4-FFF2-40B4-BE49-F238E27FC236}">
                    <a16:creationId xmlns:a16="http://schemas.microsoft.com/office/drawing/2014/main" id="{8E440946-0342-420B-8477-9C7B6742147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DBCEB4B-D071-4C3C-AC90-DBA52B7A38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91B2B958-763F-4890-A672-8EAAD9D1CD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EB3BECC2-D9B3-431F-B599-68A4629503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F06F21FA-7635-4836-BA86-FBE134262C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5" name="Rectangle 1414">
                <a:extLst>
                  <a:ext uri="{FF2B5EF4-FFF2-40B4-BE49-F238E27FC236}">
                    <a16:creationId xmlns:a16="http://schemas.microsoft.com/office/drawing/2014/main" id="{FA05EF9A-4826-4F1D-8A5F-EC7EA5B73D9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5F3AFA0B-7DCC-4998-A99A-95AC56E274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EDED842E-523E-4ED1-B70B-3554535092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6D893439-2FC5-46EF-9B3B-8C57E0B3F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9" name="Group 1418">
                <a:extLst>
                  <a:ext uri="{FF2B5EF4-FFF2-40B4-BE49-F238E27FC236}">
                    <a16:creationId xmlns:a16="http://schemas.microsoft.com/office/drawing/2014/main" id="{91C4F187-57B1-4A78-BBD6-93528313C11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F077F76A-D534-402D-B082-2B002DFAC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FA01E67D-DE31-428A-B58E-ACC9C672C6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8D1BA72B-3F9F-4E03-8B45-9F981E78A6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B9E6E4D0-386F-477A-8E5F-19E0472C2E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0" name="Rectangle 1419">
                <a:extLst>
                  <a:ext uri="{FF2B5EF4-FFF2-40B4-BE49-F238E27FC236}">
                    <a16:creationId xmlns:a16="http://schemas.microsoft.com/office/drawing/2014/main" id="{B4074CF0-5213-4053-ABD1-E02DE44AD3D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9E7B9949-8004-46C7-A6D6-ED297D6412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007EE36F-4589-4C15-B976-3366A5B770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AAF0952F-8442-4396-85B4-5FC13B0EE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05A5C3C2-DC5D-4BC4-A15C-BDC67C27BB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CF8E5758-D311-49B9-B8E8-BA2C8F23241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2305BCE-4CF7-419B-9450-382A8F8827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E4AD9CF2-7AF1-469D-8517-E810349E4A4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CD21D115-A0F6-4651-B62E-3DBFACC698E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90AA6010-11B0-4717-A328-41F82E7B618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14F86360-0941-4644-B3AC-209F42244E4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52B70F0A-5573-4637-9A02-D975BA64682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680066F0-B767-4DBB-BB8F-F5A1C308E4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52AE42F4-C9E6-4EB4-9137-9AE79076B4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601F845A-4DB3-48D1-9283-5F4F964BEF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BE2FE903-5582-45EC-9578-7A6B18731AAF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1BD44A06-7CA3-4046-8F7A-A2C587495BA9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4A4C5AD8-FB25-4C39-A12C-0A2A303AEB8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8" name="Straight Connector 1437">
                <a:extLst>
                  <a:ext uri="{FF2B5EF4-FFF2-40B4-BE49-F238E27FC236}">
                    <a16:creationId xmlns:a16="http://schemas.microsoft.com/office/drawing/2014/main" id="{A3B68778-988B-40BE-B285-C10F9FB26E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9" name="Group 1438">
                <a:extLst>
                  <a:ext uri="{FF2B5EF4-FFF2-40B4-BE49-F238E27FC236}">
                    <a16:creationId xmlns:a16="http://schemas.microsoft.com/office/drawing/2014/main" id="{C24BBCAF-5B60-46BE-9785-D81F8FD93C8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A419711D-6C32-479D-95BB-D2E78E2FC7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8A14A8FB-9F5A-4440-A5C2-5A72A73289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0A3A71D2-6BE8-4959-A6A0-892388C3B5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142DF6F-2DF0-44AE-9A31-8AA9D17C03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0" name="Rectangle 1439">
                <a:extLst>
                  <a:ext uri="{FF2B5EF4-FFF2-40B4-BE49-F238E27FC236}">
                    <a16:creationId xmlns:a16="http://schemas.microsoft.com/office/drawing/2014/main" id="{2EF39147-C0F5-46A1-91C7-CE61DD68F77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9BCB7DC-BD30-443A-9472-5BC4526E5B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2" name="Straight Connector 1441">
                <a:extLst>
                  <a:ext uri="{FF2B5EF4-FFF2-40B4-BE49-F238E27FC236}">
                    <a16:creationId xmlns:a16="http://schemas.microsoft.com/office/drawing/2014/main" id="{A6377D2C-E402-4361-A90B-ADE689265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3" name="Group 1442">
                <a:extLst>
                  <a:ext uri="{FF2B5EF4-FFF2-40B4-BE49-F238E27FC236}">
                    <a16:creationId xmlns:a16="http://schemas.microsoft.com/office/drawing/2014/main" id="{A3F1B79B-E7A9-4526-A5BA-8D470B8FF7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9F032F4F-5772-46F1-932F-BA648A8C6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8FC31935-98A3-4D61-AE0C-45C0751A84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B65C8AE1-6005-4A0D-9872-94F7F4F83B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9D5BF19E-4A64-474B-8E36-53373A4DF5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4" name="Rectangle 1443">
                <a:extLst>
                  <a:ext uri="{FF2B5EF4-FFF2-40B4-BE49-F238E27FC236}">
                    <a16:creationId xmlns:a16="http://schemas.microsoft.com/office/drawing/2014/main" id="{4AEF9229-9C60-4050-B39E-B1357ADD404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A2E9ACD9-A5F3-4942-A700-C78EC5B5F4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AA5684B6-5AC8-4807-BE07-1C62F533D56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850CD8C3-6A72-4BCF-9810-4A3879B591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76550BF0-D8AC-4AE8-985F-285B6B8606A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F04084F3-8BD1-46F3-AF96-83D35DC32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1C0D2723-A053-45A1-9814-61DFDC1F58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9403DDF4-8851-405A-A0C3-9FF75BBC3E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687F8124-FBE7-4BA7-839B-799FA76C5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295ECAAC-1DDC-4C36-A24F-1A1D7CD675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B5F067B3-3BBA-4E9A-99D7-28AA8168C2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3DF90CD9-72D8-4CD3-9382-350BFFA033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228CB714-F22D-4F55-B086-4390E2E807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4B53359C-D587-4583-B148-9D0DD26C3A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9764BE7D-8524-44BF-AF9F-15BF4F2836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D999AF3-7A53-47FB-958A-6146EBEF90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C71ED1C8-A0F7-46BC-BB29-01F5872628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30071FCF-3B67-4279-87BD-C09D8DF50F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CAAF3AF-6CA7-4BDD-8527-96FFD8F5E2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0EBEFFB7-FE29-4528-BC9E-F32126DB1E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4343BDCD-1D76-4F1C-9B46-C61E0DB70E7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61001325-43C7-472E-804B-BC76303092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53D0AD90-3905-4E62-8F72-57B9F576097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5685BA27-46DE-46CD-82F7-81F902CC1B4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D07784C-8D0B-4BC0-9ADA-254CFC46F09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9DF1A36E-9CCA-44DB-A535-7E15FFD4955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97334798-003D-4398-BD1F-EE6CDA18A97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1094F8E4-7106-4159-B179-5602EA3111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099F83E6-2248-4AD3-8BFB-94AA1B9A74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CB43F6B6-411C-49E7-B4DC-37142CC8DB5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5" name="Group 1184">
              <a:extLst>
                <a:ext uri="{FF2B5EF4-FFF2-40B4-BE49-F238E27FC236}">
                  <a16:creationId xmlns:a16="http://schemas.microsoft.com/office/drawing/2014/main" id="{9483F9AF-67E6-47F1-A290-33272F3E02C6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C774CD9A-A84D-40FE-99E6-3A9790496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1" name="Straight Connector 1320">
                <a:extLst>
                  <a:ext uri="{FF2B5EF4-FFF2-40B4-BE49-F238E27FC236}">
                    <a16:creationId xmlns:a16="http://schemas.microsoft.com/office/drawing/2014/main" id="{A748F54E-8861-407E-BF23-BF6E5649D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3DDB5366-379B-49A5-B0F6-3267C52F333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AFF683C1-6594-4D9B-8306-12A8000FA6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EBD6B3CC-3BDC-4238-926D-9C5D7EB748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AFC8A642-5FE6-466A-BCE6-CC52F061C4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0EAE39E9-9587-4D41-A54A-E40AE4E579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7FB46727-7688-4230-9228-258878F19B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2C464029-1EC5-48A6-8BE1-F85955E337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8793DC4F-B238-44A9-90D5-99B320F936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5485E2FC-B530-4C08-9968-8E1119C060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9B5D223-057B-41E3-918B-9B41367B0EB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975425D6-DE93-4EB8-B7EB-97BDEDA6CA3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3C6235D8-3F3C-4540-8811-FD78478319F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A21D7F6C-C191-49CC-A2CC-A1EBC87ED2A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3" name="Group 1322">
                <a:extLst>
                  <a:ext uri="{FF2B5EF4-FFF2-40B4-BE49-F238E27FC236}">
                    <a16:creationId xmlns:a16="http://schemas.microsoft.com/office/drawing/2014/main" id="{043E3347-F73F-4261-A884-50820525959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7B61FE32-61E8-4970-8EDD-44E3EFFA60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69CBA614-5342-40F8-9201-E615E6E844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184895F7-BF42-4A17-AAAE-89B3C800BD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ABA080CF-7B3D-4145-A600-4D05559A9A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4" name="Rectangle 1323">
                <a:extLst>
                  <a:ext uri="{FF2B5EF4-FFF2-40B4-BE49-F238E27FC236}">
                    <a16:creationId xmlns:a16="http://schemas.microsoft.com/office/drawing/2014/main" id="{B552D453-8BA9-404C-9F2F-B1A77FBEAE5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F379A104-937E-40C5-8017-A8A8E58DD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B090D804-F557-432B-AC3E-BC00B914F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A43E10B6-6F07-4D3F-9A61-5F7E1B26FF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8" name="Group 1327">
                <a:extLst>
                  <a:ext uri="{FF2B5EF4-FFF2-40B4-BE49-F238E27FC236}">
                    <a16:creationId xmlns:a16="http://schemas.microsoft.com/office/drawing/2014/main" id="{F3C7EB12-46F7-467D-BF06-ED45E889799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76DABD82-087B-4834-959B-218A939501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05AAB45C-847C-4AE7-9BD1-C102407068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CEBA10BC-EF8A-49F5-8211-CE9C02E152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9171DBF6-5807-4348-A380-9C0C826936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9" name="Rectangle 1328">
                <a:extLst>
                  <a:ext uri="{FF2B5EF4-FFF2-40B4-BE49-F238E27FC236}">
                    <a16:creationId xmlns:a16="http://schemas.microsoft.com/office/drawing/2014/main" id="{CCE52F4D-BB0B-4EC8-B526-BD19EC68A4D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0228BE7A-EC74-4B9B-8290-B811128B79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F08716E7-95AE-4599-AE20-D9DD55412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295BDB0D-1620-443B-AB62-B2C3B0E090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3C2F4180-34B9-4358-8EE6-FE28FA0366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7BF0C0D5-5708-41A6-B1BD-51F5E8CEC2B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A33E3676-054B-4A83-9941-D6FDC59E4EE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BB29ADA8-F571-4BA2-BD57-985A879A370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D70C22C3-9040-444D-912A-07F7D3092C0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0DF6DC01-5E26-4E88-B9B9-2F3055C872A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CF1EA193-C35E-4351-AACE-97EB2983097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504A9931-212D-4285-9529-050A63C9E4B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C27212FF-676D-4147-AD40-73DA8CDB92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351026D0-7B27-451A-A650-0466745B72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2544317A-5776-4E65-B3E8-0770693678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0852C800-46C8-489F-A944-EBB174EA0B6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670F0D93-2C73-4A52-A1F7-CB1F69C55F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28E0D231-9F97-4AEF-8B6C-6AB1C89AFA7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7" name="Straight Connector 1346">
                <a:extLst>
                  <a:ext uri="{FF2B5EF4-FFF2-40B4-BE49-F238E27FC236}">
                    <a16:creationId xmlns:a16="http://schemas.microsoft.com/office/drawing/2014/main" id="{82357B68-6F16-478A-8D74-F62BF2D82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8" name="Group 1347">
                <a:extLst>
                  <a:ext uri="{FF2B5EF4-FFF2-40B4-BE49-F238E27FC236}">
                    <a16:creationId xmlns:a16="http://schemas.microsoft.com/office/drawing/2014/main" id="{4E010139-2F1C-4C3B-90BA-8975E70F21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8E8C78F3-8DC7-4B61-B834-0FE998E120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504C28F3-4767-4314-B406-D497856E16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7D84F0C2-EBEA-4DA7-942D-4FEB4179C3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4DDBA75B-F3E1-429D-BDCA-FB11B619B8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9" name="Rectangle 1348">
                <a:extLst>
                  <a:ext uri="{FF2B5EF4-FFF2-40B4-BE49-F238E27FC236}">
                    <a16:creationId xmlns:a16="http://schemas.microsoft.com/office/drawing/2014/main" id="{2B7AFFCE-20DE-43DF-BFEC-CCE2C880733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FD0E0D2A-166C-4072-99AC-5D7E02BDD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1" name="Straight Connector 1350">
                <a:extLst>
                  <a:ext uri="{FF2B5EF4-FFF2-40B4-BE49-F238E27FC236}">
                    <a16:creationId xmlns:a16="http://schemas.microsoft.com/office/drawing/2014/main" id="{AAE3DAC1-300A-4AC2-AA92-3F343D404D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2" name="Group 1351">
                <a:extLst>
                  <a:ext uri="{FF2B5EF4-FFF2-40B4-BE49-F238E27FC236}">
                    <a16:creationId xmlns:a16="http://schemas.microsoft.com/office/drawing/2014/main" id="{5E16E427-6CA3-40A0-9A8A-3777F44D633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48B30427-4EAA-4501-A8BA-E6942264FD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072987F1-CF16-44FE-BAD3-A4A4DC6E3E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C50EA82F-07CE-4035-AD46-A1B3802BA5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AA172CD2-F819-4CC6-9BD6-F1BA846918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3" name="Rectangle 1352">
                <a:extLst>
                  <a:ext uri="{FF2B5EF4-FFF2-40B4-BE49-F238E27FC236}">
                    <a16:creationId xmlns:a16="http://schemas.microsoft.com/office/drawing/2014/main" id="{69294F1B-2FB4-4A3E-9D61-211E426AF7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73F852D4-C723-4A99-939C-BFD489080F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B2D41813-4A16-465A-8C5B-99052FA8DF8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22E08654-7909-496E-A93E-D55C4A7428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90937B94-8724-45A9-A2E5-B5F6BBCFF70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4DE2163C-F79A-4B10-8A42-6F6CBD0AE0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189A00C5-2A38-45D7-B03B-294C1F86F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1AD63217-EB96-4ACA-901B-A482FA6589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00CCD1FB-070C-4199-A794-44D02C6DE4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8E987C7F-4C5D-4C55-A66A-002FABB30E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53E6D901-0225-4CE1-BF9D-3F4A4529E6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0E6C3098-E6B9-44DD-9282-DB2D9AF9E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560D5905-E209-4F0E-A4AB-FC81C96E11B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C58F3DF3-258C-4152-A098-0616C5B522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391BAB50-BF75-47B0-8BC8-03ABA8BCA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BA95B06E-7CF3-4958-AA21-9F558896AE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75B1C7F1-AE7F-4E45-9369-7AF128E468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D438B9BC-0D9C-4FB6-9938-2694816261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BB6F31E5-A06A-413F-ACD2-7AEADE9D1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4B059AD3-840D-4AA5-993E-3CB3EE981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58DE1F30-B3A0-4EB5-AE2D-0B6E2ED72C6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C057AD30-00CD-498D-A330-E99F3D0A81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6B086127-EB41-4202-A8A2-522068B02DC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B9D25D84-319D-4D4F-BF6C-1A549800779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6558AA97-3C40-4DE3-A8AC-7BEDCD3B535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F7B9AAB7-5848-46AE-8FB1-2782BE88D47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0247CF94-6BA1-4265-B54C-B21C2E1ACC2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2F7C57B0-FA12-4892-BA16-88BDC1B9B2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9ECFA298-80CC-46F9-B1AE-1AABBDFAF9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ACCBCF88-A9B4-402E-886F-571B8E3C6C9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17DF4151-3DDC-4B3D-87AE-F6D2B01363B5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F37AFB0E-24A8-4F3F-A243-377530C7A6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20703C60-2F18-4433-A055-2255E7C7EB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034639AC-0CB1-4E19-A691-55392FA7259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390A6127-F548-469E-ACEA-3476E29080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60373516-B20E-4183-B167-54BCC073B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7F3FA63F-97A3-4B3B-9446-5C97005D14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8A7069D7-0618-4AFE-9A75-96C34FD68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CADA9E7F-BBC2-4BAF-AA78-2FA0572A55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6D792015-9B23-4C17-A5B7-59AEAFA9A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6456FEFD-4076-4479-B365-3DEECCF27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30C3B001-6461-48F0-AEF7-C16CAC14D9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B291593C-115F-4D5E-B7D3-FBC1345A835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A7D1B55F-31B0-4396-84FF-3E9C626C09C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247D0D1C-F7AE-4F1E-9BDA-5105D7FD3B1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72ED2F19-8B68-4263-B17D-797F03DC8F7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2" name="Group 1231">
                <a:extLst>
                  <a:ext uri="{FF2B5EF4-FFF2-40B4-BE49-F238E27FC236}">
                    <a16:creationId xmlns:a16="http://schemas.microsoft.com/office/drawing/2014/main" id="{146AFDE0-EC88-4ECF-852B-8CD1355ED5A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01BC6F65-3411-43EB-98C7-5EC6594AA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9F79103C-3743-4EAD-89C9-882E39DC9C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EACBADF6-141D-4062-8819-AE3F597681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2B62D547-E245-41D2-8489-3932C8BE4B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3" name="Rectangle 1232">
                <a:extLst>
                  <a:ext uri="{FF2B5EF4-FFF2-40B4-BE49-F238E27FC236}">
                    <a16:creationId xmlns:a16="http://schemas.microsoft.com/office/drawing/2014/main" id="{5209D39D-FE60-4F2D-AAE3-46C460E31CD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A59C2BB8-E268-4B29-AAE3-E87E3133DD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58BD81E6-7D51-4FB8-ACE4-CA0862A42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054A55FA-2282-45D5-98F3-B9C55F03EB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7" name="Group 1236">
                <a:extLst>
                  <a:ext uri="{FF2B5EF4-FFF2-40B4-BE49-F238E27FC236}">
                    <a16:creationId xmlns:a16="http://schemas.microsoft.com/office/drawing/2014/main" id="{274CA133-1D0A-483B-9EDA-EE8FE9A3458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BD8D3CC6-4D45-4B08-AE37-AE3601557E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599262BB-B819-4002-85DF-C58F69CCE6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3595A247-331A-47BD-9E39-2063401867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5A6F6A27-81CA-4278-9596-711429C50D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8" name="Rectangle 1237">
                <a:extLst>
                  <a:ext uri="{FF2B5EF4-FFF2-40B4-BE49-F238E27FC236}">
                    <a16:creationId xmlns:a16="http://schemas.microsoft.com/office/drawing/2014/main" id="{E8D83AE9-8FCE-4243-9894-641B269861F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2F10EDC-7586-45B2-86D6-58A3CA521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F15EF3D-21CD-42A5-93C6-2B20E4590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09255106-361E-404B-8E38-93B434006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714D876A-E5B6-44BB-B9F0-BD57590D6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ADF92BB5-54B7-4E28-950E-A9244D3707A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CAD7045-B630-45B8-8492-F6E016B35DC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F794C3CC-475D-4D47-941C-5AB34F6F1A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93C7C3AE-23D3-431E-9F34-B506FE7E38F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7" name="TextBox 1246">
                    <a:extLst>
                      <a:ext uri="{FF2B5EF4-FFF2-40B4-BE49-F238E27FC236}">
                        <a16:creationId xmlns:a16="http://schemas.microsoft.com/office/drawing/2014/main" id="{070729F5-F12F-436A-BC82-50D0296CD4E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9DC981AE-DD1F-4066-8F0B-1AF46D6961D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598EA12B-44D5-42B0-AC74-38E9160E48C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D50DEBE1-4699-40E4-B955-215BB92217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990DFF32-BBA0-4505-B61A-226E425582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AA82CCBF-2FC4-4F3E-AC81-621FC1C4E06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BF032C4-9AE8-4CE8-8EC3-FFB024B386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305B945-5A1F-4609-8F05-0EF3CB97DC0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14624CC7-F73B-464D-9D2E-482FE3591C8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6" name="Straight Connector 1255">
                <a:extLst>
                  <a:ext uri="{FF2B5EF4-FFF2-40B4-BE49-F238E27FC236}">
                    <a16:creationId xmlns:a16="http://schemas.microsoft.com/office/drawing/2014/main" id="{F6D1BD82-3094-4EA7-B2D1-BAB5FF2856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7" name="Group 1256">
                <a:extLst>
                  <a:ext uri="{FF2B5EF4-FFF2-40B4-BE49-F238E27FC236}">
                    <a16:creationId xmlns:a16="http://schemas.microsoft.com/office/drawing/2014/main" id="{5A5C0F83-1CDA-404D-8A25-A4B3E60477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9E878189-F657-4B0D-8E4A-F20DB4DFE6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0A41A725-61A3-4D40-A65E-5E84B87DE3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64C55EED-9BF0-4276-826D-11F49AC75C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8FADD6CF-CAC0-494F-99F1-9EA16D2C92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8" name="Rectangle 1257">
                <a:extLst>
                  <a:ext uri="{FF2B5EF4-FFF2-40B4-BE49-F238E27FC236}">
                    <a16:creationId xmlns:a16="http://schemas.microsoft.com/office/drawing/2014/main" id="{ED19C104-64F8-482F-A261-5AD2B93DE3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5EA72ADC-A905-4A8F-A5BE-BAC6D186DE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0" name="Straight Connector 1259">
                <a:extLst>
                  <a:ext uri="{FF2B5EF4-FFF2-40B4-BE49-F238E27FC236}">
                    <a16:creationId xmlns:a16="http://schemas.microsoft.com/office/drawing/2014/main" id="{75BCA9AD-C34B-409B-BB6D-288AE81D2E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1" name="Group 1260">
                <a:extLst>
                  <a:ext uri="{FF2B5EF4-FFF2-40B4-BE49-F238E27FC236}">
                    <a16:creationId xmlns:a16="http://schemas.microsoft.com/office/drawing/2014/main" id="{2765BB0C-99EB-4576-9455-8193EC6E42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331F8B2A-6EC2-461F-B630-70C0C4CB31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CFF7994B-ACB3-4389-86F3-956E0E837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3F350EF1-D92D-448E-8475-3AFCB9665A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D2D74B76-BA94-45FE-8E9C-B5CF6D902A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2" name="Rectangle 1261">
                <a:extLst>
                  <a:ext uri="{FF2B5EF4-FFF2-40B4-BE49-F238E27FC236}">
                    <a16:creationId xmlns:a16="http://schemas.microsoft.com/office/drawing/2014/main" id="{7A3055FF-B12F-4D1F-9112-690CA058284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A15935CE-5F19-4B6A-B412-5B7E316611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8CEAF4D1-F7DE-4F17-A708-94E34C3A8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294AA925-70A8-495F-9ECA-3EAA8DBB95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5BB8D905-7987-4913-9629-1917EA0A8F1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EC115159-D845-4F93-ABAC-44C647480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C38CDE3-F398-4349-8E77-F474D02665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2AEB46DB-1BA3-4A45-B710-24D3C52A8F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56EF8E2-DC24-45A1-B27C-82D227C82B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5F998400-AB87-42A5-9D87-60D1BCE355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3451F7C-A4EE-423E-8D87-3BF4D05CAA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8C29E1B7-2BB2-4B57-81F9-DD6191603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BD16AFF4-CA9C-4CB8-B948-EB8E6515298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AB830DF6-EC55-411A-B1DB-A6AD6DBF62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4D6EF552-F8DE-4C0E-90F7-6825A6F1E5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9E4272EF-3F31-48EA-8A7B-CB380F596C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D961045A-4334-4911-9E0F-CE6BDFBB71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B1F1E613-3890-4BA8-BADD-CBD30E702B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BF6F6B36-50A2-4A40-802F-C6A5712A8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690046F1-D3FA-4380-B4C2-E1B1274E90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19FE8B7-4D13-4027-BB5D-B389FE6B163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B8155B49-941C-42AB-8F12-8FCED4033E9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22CCF80F-C743-4A8E-8A38-C044FBFE305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E4FFDB4-FD90-4767-890C-15018EC8A53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57145582-3935-494E-A173-961BFF4458F4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A3D4CCBD-C81C-453B-9C81-B176083DD9C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A9F46AA4-D163-43B2-B1B3-034E069275C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9FD0E768-C7F6-4B0B-846A-5C9FB76E7B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F2E02EBE-C4D1-4876-A34D-A6FB8E6430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A17A45CC-A3B1-42E1-9728-E54D63F994A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7" name="Oval 1186">
              <a:extLst>
                <a:ext uri="{FF2B5EF4-FFF2-40B4-BE49-F238E27FC236}">
                  <a16:creationId xmlns:a16="http://schemas.microsoft.com/office/drawing/2014/main" id="{75BA07D2-AE6B-4034-A8DE-AC8DE02DDA43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8" name="Oval 1187">
              <a:extLst>
                <a:ext uri="{FF2B5EF4-FFF2-40B4-BE49-F238E27FC236}">
                  <a16:creationId xmlns:a16="http://schemas.microsoft.com/office/drawing/2014/main" id="{E365AA17-4549-4A50-B5BA-86EC4CB55589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FC393949-FA01-4493-80FF-3A64D026073F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DF8E4747-1F0A-4C90-80ED-BBADE3DF289B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DF8E4747-1F0A-4C90-80ED-BBADE3DF28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7A705957-C2AF-46F1-8132-F6147295D799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7A705957-C2AF-46F1-8132-F6147295D7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F24ECFB9-A00E-445E-BED6-AEF55808505B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F24ECFB9-A00E-445E-BED6-AEF5580850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854C0C4C-7A74-4D4B-95CD-D877707F02CE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854C0C4C-7A74-4D4B-95CD-D877707F02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C3321ADC-4686-4495-95F3-5C95E482B9DA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C3321ADC-4686-4495-95F3-5C95E482B9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Arrow Connector 1194">
              <a:extLst>
                <a:ext uri="{FF2B5EF4-FFF2-40B4-BE49-F238E27FC236}">
                  <a16:creationId xmlns:a16="http://schemas.microsoft.com/office/drawing/2014/main" id="{E8B0AA7A-FFDE-487C-B3F5-9A036F3BA7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87040FB8-E4D3-448A-8887-063D4BF8B76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87040FB8-E4D3-448A-8887-063D4BF8B7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FA84ACA7-639F-4951-911C-AE5E109C694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7EDA6DB3-9697-496C-93BF-63CD4D91499F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7EDA6DB3-9697-496C-93BF-63CD4D9149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9" name="Straight Arrow Connector 1198">
              <a:extLst>
                <a:ext uri="{FF2B5EF4-FFF2-40B4-BE49-F238E27FC236}">
                  <a16:creationId xmlns:a16="http://schemas.microsoft.com/office/drawing/2014/main" id="{79AD030F-6BD8-4E23-87DE-C05AA0FD1F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27CA282-D830-4D2A-AAFC-8FDE633628FE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27CA282-D830-4D2A-AAFC-8FDE633628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239B386-E10C-4F2E-B01E-A84DB5C16C94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239B386-E10C-4F2E-B01E-A84DB5C16C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7C2FAD0A-06F0-4346-82D7-FD68D9C687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283D0D9A-2442-4214-9B1F-2FEE776FAA3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4" name="Arc 1203">
              <a:extLst>
                <a:ext uri="{FF2B5EF4-FFF2-40B4-BE49-F238E27FC236}">
                  <a16:creationId xmlns:a16="http://schemas.microsoft.com/office/drawing/2014/main" id="{C190A0EE-0A01-4E27-89E8-82F136355789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D9D0405A-80F3-421B-9DC2-362A24EB046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63E6A560-C1B9-4C82-909A-623F0FE5D35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Arc 1206">
              <a:extLst>
                <a:ext uri="{FF2B5EF4-FFF2-40B4-BE49-F238E27FC236}">
                  <a16:creationId xmlns:a16="http://schemas.microsoft.com/office/drawing/2014/main" id="{91EFD1D5-7F5F-4AAA-AFC5-6AE04DC5D567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C71F96AE-B118-4AE5-A966-4898C5667FA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1B50455A-DCBC-4C42-AC0D-8F564118010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Oval 1209">
              <a:extLst>
                <a:ext uri="{FF2B5EF4-FFF2-40B4-BE49-F238E27FC236}">
                  <a16:creationId xmlns:a16="http://schemas.microsoft.com/office/drawing/2014/main" id="{1E050116-AAAA-4A10-8BBB-869758AC3958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1" name="Group 1210">
              <a:extLst>
                <a:ext uri="{FF2B5EF4-FFF2-40B4-BE49-F238E27FC236}">
                  <a16:creationId xmlns:a16="http://schemas.microsoft.com/office/drawing/2014/main" id="{1E7B3CF8-AB50-4152-9E83-236090F13C6D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651083BE-8C13-4E7B-9B76-BE19463ED7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19D1411C-EA19-4EFA-910A-E0F96A131D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8026EB76-39AE-43B2-9056-203AA3880F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16366ADE-6B62-4615-8937-DA06C0CF7E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329703D9-AB9E-4B52-9936-057940A21C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20BE60B-DEA1-4407-83DF-55CC346C53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FF6CB3D-299F-4D30-8C16-0B433425DD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59AA946E-8D83-4B77-B4AC-3ADCCC8BA5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2" name="Group 1211">
              <a:extLst>
                <a:ext uri="{FF2B5EF4-FFF2-40B4-BE49-F238E27FC236}">
                  <a16:creationId xmlns:a16="http://schemas.microsoft.com/office/drawing/2014/main" id="{0D23E117-B6DF-4741-AE28-3E3014E67BB7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3" name="Straight Connector 1212">
                <a:extLst>
                  <a:ext uri="{FF2B5EF4-FFF2-40B4-BE49-F238E27FC236}">
                    <a16:creationId xmlns:a16="http://schemas.microsoft.com/office/drawing/2014/main" id="{0723C637-9203-406D-A588-A9D9AEDD90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A84E9BA0-672F-4516-A4E7-E402714520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BA01E304-27DA-4990-829F-186A76C829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21B0B53C-CD4A-4429-AC57-E6C52B38DF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979089C5-A853-49F7-9B8C-A6821A4779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79775C9D-D5C4-4D8E-8B91-A14D7DC84E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EFD4A2C5-10DD-40F0-8964-31DB22424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37592FCC-6E99-4648-A666-EDCAC585E8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87160022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5" name="Rectangle 394">
            <a:extLst>
              <a:ext uri="{FF2B5EF4-FFF2-40B4-BE49-F238E27FC236}">
                <a16:creationId xmlns:a16="http://schemas.microsoft.com/office/drawing/2014/main" id="{D9198B31-2A3D-4027-91BC-248B94BE96F2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07AD9E17-B5A3-4898-8015-3952A2A59E34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7F3D1595-6061-4342-B858-FE9C5A5827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C8118046-2CF2-4DE3-B293-4CFCD4E24A0C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57C35E46-06F5-4293-BEA3-A08DB6D745D6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391EADB5-7F0C-459D-BC48-4C375E94F486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391EADB5-7F0C-459D-BC48-4C375E94F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491955-67C8-4F2F-AAA5-43FF04D40E5C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491955-67C8-4F2F-AAA5-43FF04D40E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04223BC9-1D31-4DC5-98D0-E8F1871144BE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04223BC9-1D31-4DC5-98D0-E8F1871144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692E5C27-4C62-4C9D-B6A6-35DCB19113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0E7A8BD-9F68-4371-A589-F9BE27D15B9A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98E3B097-F75C-4A31-BB6C-FECACAB6035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6CA719A6-A2A7-408C-9102-A34B6A8D6586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6CA719A6-A2A7-408C-9102-A34B6A8D65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D5AAD120-AEDD-4532-A746-E448D73B7775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D5AAD120-AEDD-4532-A746-E448D73B77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3C8184B6-D304-456F-BEBE-D067EEBB6B12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3C8184B6-D304-456F-BEBE-D067EEBB6B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30CEDCD8-7C12-401B-942C-D8EA1747CD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F0283EA9-E60E-4D2A-A7C0-E6FFBCC97690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Arrow Connector 1152">
              <a:extLst>
                <a:ext uri="{FF2B5EF4-FFF2-40B4-BE49-F238E27FC236}">
                  <a16:creationId xmlns:a16="http://schemas.microsoft.com/office/drawing/2014/main" id="{675B61C0-BBEE-47C0-9AEA-138B66D4F4C1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1C033357-9996-4101-A92D-C4E79A228405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1C033357-9996-4101-A92D-C4E79A2284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D9644B46-5EE0-491F-B9D8-353D1F4AF832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D9644B46-5EE0-491F-B9D8-353D1F4AF8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5E9546B4-BD22-4D99-A8DF-490C7E054BDD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5E9546B4-BD22-4D99-A8DF-490C7E054B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D077361C-28EE-45F3-B2D4-19A4300A73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75F5F1BE-8567-4FD4-B719-E1EBDEB21BF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Arc 1158">
              <a:extLst>
                <a:ext uri="{FF2B5EF4-FFF2-40B4-BE49-F238E27FC236}">
                  <a16:creationId xmlns:a16="http://schemas.microsoft.com/office/drawing/2014/main" id="{B971169F-2757-42CB-8EA4-C2B30EEA0854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1E5763C5-1DD5-45C7-BFE1-7008BD5CC6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9D5BC3AF-75E8-4BE9-8277-DB4B330F8D6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5B230F56-531E-449F-9CEA-11E31636E62D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84A8F9D1-1A89-43B8-961E-FB3E9E4D7E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4EE359E7-363D-4465-A1D2-0B0214A9EE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C13AFA6E-A29C-46CD-BC8B-73202ED337B2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FC2F4CC-88D7-4CF4-BD96-2F883D4FF2C9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FC2F4CC-88D7-4CF4-BD96-2F883D4FF2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B55576D-3977-482D-80F2-F2462B640CB4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B55576D-3977-482D-80F2-F2462B640C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092BB0C-3F17-4557-B0B7-49BB050B9D2C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092BB0C-3F17-4557-B0B7-49BB050B9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DAB1A4C-601E-40F7-8CFD-05A58C3C9E41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DAB1A4C-601E-40F7-8CFD-05A58C3C9E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0AD4424-FC05-4606-9921-A1B49CC3324A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0AD4424-FC05-4606-9921-A1B49CC332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ADE619DE-4E57-4D41-A9FC-03320E2EE8C3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ADE619DE-4E57-4D41-A9FC-03320E2EE8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5B9F4381-3E03-48FB-B6A0-112156CADA9D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5B9F4381-3E03-48FB-B6A0-112156CADA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09FF5F5-6597-4B72-A1F1-45FF85CA7F08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09FF5F5-6597-4B72-A1F1-45FF85CA7F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8F82C15-6145-4A85-B216-5821C75D9EA5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8F82C15-6145-4A85-B216-5821C75D9E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43FC9FC-0905-4BD7-BC65-979D2CBE929C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43FC9FC-0905-4BD7-BC65-979D2CBE92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E6D59476-5038-4E9F-B27E-65D24FE20981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E6D59476-5038-4E9F-B27E-65D24FE209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5DC9BEDE-8DE7-4883-A6B1-BCCAF65C085B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5DC9BEDE-8DE7-4883-A6B1-BCCAF65C0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5A16A542-D613-415D-B567-09E920A398B9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5A16A542-D613-415D-B567-09E920A398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902C5FA6-5C72-46A0-84EE-8A30CA6B8F07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902C5FA6-5C72-46A0-84EE-8A30CA6B8F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D7A87F7-802C-4A7A-8F46-DB39D043DFE2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D7A87F7-802C-4A7A-8F46-DB39D043DF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1685A7B3-1075-4E2B-ACE7-F8E4B7B12B82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1685A7B3-1075-4E2B-ACE7-F8E4B7B12B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24694C1-2E46-4DE7-A790-AB803353C18A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24694C1-2E46-4DE7-A790-AB803353C1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5B9C46-2768-4F7D-9531-D447F0BE3080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5B9C46-2768-4F7D-9531-D447F0BE30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75905867-E704-45D0-9559-426361E07E1F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75905867-E704-45D0-9559-426361E07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BC474CED-BFF5-48E3-8AAC-56ABDE6DBE8C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BC474CED-BFF5-48E3-8AAC-56ABDE6DBE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6927CFE5-0491-4E04-9150-E97F3151DC4B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6927CFE5-0491-4E04-9150-E97F3151D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DA55E9C-C7C7-4ECC-9361-7C2ABF4E7399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DA55E9C-C7C7-4ECC-9361-7C2ABF4E73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17E7E045-F467-4DBE-8E11-0B6F963805D5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17E7E045-F467-4DBE-8E11-0B6F9638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4BA0BC47-DC69-4053-A513-844BDCE8B3F7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4BA0BC47-DC69-4053-A513-844BDCE8B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0" name="Straight Connector 1189">
              <a:extLst>
                <a:ext uri="{FF2B5EF4-FFF2-40B4-BE49-F238E27FC236}">
                  <a16:creationId xmlns:a16="http://schemas.microsoft.com/office/drawing/2014/main" id="{1FC738A4-03B0-4619-96A1-DE6938510D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1190">
              <a:extLst>
                <a:ext uri="{FF2B5EF4-FFF2-40B4-BE49-F238E27FC236}">
                  <a16:creationId xmlns:a16="http://schemas.microsoft.com/office/drawing/2014/main" id="{ADAA58F7-6D3B-4935-B6C1-80526986EB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D75B1E25-6139-4E30-9D6C-BFDDB5C052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3" name="Group 1192">
              <a:extLst>
                <a:ext uri="{FF2B5EF4-FFF2-40B4-BE49-F238E27FC236}">
                  <a16:creationId xmlns:a16="http://schemas.microsoft.com/office/drawing/2014/main" id="{06924163-7246-4A30-922F-92F0D9695923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D227F453-6FE6-49DF-892C-48233A4BC3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D6D64185-2884-485E-9183-6D3F6D810B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F3D506E6-702A-4DE7-BAD6-7D7E1DFCA86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8480D885-21D9-4ADB-B410-E1D79E7E46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D5223917-7366-45E4-8D2B-8F2DA78F8E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24FBCAAC-DE1A-4444-A6F2-F79673420A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20F9229C-015D-4BC4-B5F2-56C613D01A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6BB5BC6C-77FB-4B48-B298-F583B7B324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40E193B5-8EEB-4722-93C6-4904A715CB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260D2B54-64D8-43AA-946F-6E572161D7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A070B63A-3E6E-484F-BE3C-A875718ADA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7" name="Arc 1506">
                  <a:extLst>
                    <a:ext uri="{FF2B5EF4-FFF2-40B4-BE49-F238E27FC236}">
                      <a16:creationId xmlns:a16="http://schemas.microsoft.com/office/drawing/2014/main" id="{73A5730D-826B-4E02-8B91-D54382F177C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B58092FB-FA31-410A-890F-6554CBB5CD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A9D255B1-AF00-4BD9-9E3C-42CFC625ADA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A3B10182-1FDD-4243-AF6D-E50A834B88C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5FB29575-5399-4112-AB8E-435DA5BF622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19ED5C99-98E7-4EA4-BF7E-7BDE349A8A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714F20F5-0AD8-4C18-88F3-A0EA9BCAEC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D76F518C-5510-41B6-BF0F-5BE0CCE63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94740936-1684-4CF5-A663-6A13653DC2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4" name="Rectangle 1423">
                <a:extLst>
                  <a:ext uri="{FF2B5EF4-FFF2-40B4-BE49-F238E27FC236}">
                    <a16:creationId xmlns:a16="http://schemas.microsoft.com/office/drawing/2014/main" id="{63D06297-20C3-4FD0-8C8D-AB8C5137874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7BD449FD-51BC-4520-81C4-12B418E0AB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90251DB8-8470-475A-9ED0-2F1AA09C96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48643A8E-5ABE-48AA-9715-48BF2B0414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02BBC68C-B71B-4576-BD32-AA122676645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847D64EF-7F8E-4827-9806-4276969E54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3380A505-85FC-4BBD-8CFB-0D28B9BB1D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8FFEC87E-3EDE-4479-951C-15B81AD98C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D20F47F9-0366-4D58-A6D4-6758DA587C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9" name="Rectangle 1428">
                <a:extLst>
                  <a:ext uri="{FF2B5EF4-FFF2-40B4-BE49-F238E27FC236}">
                    <a16:creationId xmlns:a16="http://schemas.microsoft.com/office/drawing/2014/main" id="{A7BCA3B4-3103-43BF-91BF-EEA53F365A7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EE05E954-3B5E-4FE1-AABC-9E5B8BDED0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A70D63DD-81D0-44CB-8A94-2DD397222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E9D6B984-FEA0-408A-AE22-7FE334BBD3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73BCA17F-C46E-4CFE-98AE-9E431B9642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4" name="Oval 1433">
                <a:extLst>
                  <a:ext uri="{FF2B5EF4-FFF2-40B4-BE49-F238E27FC236}">
                    <a16:creationId xmlns:a16="http://schemas.microsoft.com/office/drawing/2014/main" id="{F1DFFE78-C90B-4258-AC14-51E1BE387D3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A8170A15-86BB-4173-8154-193579A0FC6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30FA1005-0EDF-47D9-B3DB-9F39CD98CCA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AF4EA04D-1AEA-472C-ACA2-E91E6B24156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D1A1D89D-05D0-413C-9150-929897FB184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Arrow Connector 1438">
                <a:extLst>
                  <a:ext uri="{FF2B5EF4-FFF2-40B4-BE49-F238E27FC236}">
                    <a16:creationId xmlns:a16="http://schemas.microsoft.com/office/drawing/2014/main" id="{DC168D9F-4371-4A0B-931C-4250D2E90F4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321C3A97-8887-4758-96F9-521CC3E4EC7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423ADB9F-A502-463C-BF51-133BF4F936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756D6FC-D614-40AD-8A8E-54CECE7D9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3" name="TextBox 1442">
                    <a:extLst>
                      <a:ext uri="{FF2B5EF4-FFF2-40B4-BE49-F238E27FC236}">
                        <a16:creationId xmlns:a16="http://schemas.microsoft.com/office/drawing/2014/main" id="{718CCF0A-6F38-4481-A23D-7271ABEA9A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DE71E05D-0790-4ABB-AA49-76280CF278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717CA245-9E9A-435E-AA91-78FA6168DE2F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3F84E07-1ADB-44B7-B85F-016275AF856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E55AD24F-AD4A-4CB6-AA4D-B3B3531AF6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34667E21-3C66-463B-BE01-8E7B77BD5A6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6686A19B-9BD8-4F8E-B0D1-D7265E6984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7605B727-A1EF-47CD-A4C0-73091B74FB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CAE7FA10-8B27-4710-9379-DD409C133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EE606388-C476-47DB-AA6B-ED848C17AE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9" name="Rectangle 1448">
                <a:extLst>
                  <a:ext uri="{FF2B5EF4-FFF2-40B4-BE49-F238E27FC236}">
                    <a16:creationId xmlns:a16="http://schemas.microsoft.com/office/drawing/2014/main" id="{84E07A63-8A0C-4BD8-B13B-D337F6EF539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52C590BA-6B9D-4BF7-ABBE-3F2099FBB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B72A468-32D9-4EF3-B471-1E32DE578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FE29F697-D28A-4F8F-9095-2AA41B844E3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3A31D069-F9AF-4EB0-8523-55DD5F1D0B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E8E00999-3F31-4AA8-8B8B-C61A4DD173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B47C86D4-E4D1-4FCE-9126-D0B947CF54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7106E517-475B-4C7B-80EE-643B929604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77A041AA-4BD1-4C38-A5DB-CAE921B718F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942F03C8-27D8-47BB-A1BB-701781303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8DDE008E-F622-434F-B394-3FDC6A60286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E58569F1-0FBC-42F0-93D2-D64D03BC9A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7" name="Group 1456">
                <a:extLst>
                  <a:ext uri="{FF2B5EF4-FFF2-40B4-BE49-F238E27FC236}">
                    <a16:creationId xmlns:a16="http://schemas.microsoft.com/office/drawing/2014/main" id="{259306E2-D0D4-483E-B1CF-B03B549C76E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B8C372C4-62B8-4EB5-BD15-8D06F0C51B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810C0A2E-C7DA-46B3-9DF0-F9952B689A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B322FD1F-56CD-4AED-B9DC-78C50DCF0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5BA6B19C-2B1A-49B4-9D1B-1D6A429EB5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BF4060B0-4E30-400D-AE20-8855481C5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509DB637-6071-46BC-AE67-32F41EDA2E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428364F6-90C8-4875-A157-85BDC00FE4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DF3B1EA2-3DF5-436B-A2A8-FD86870CCA9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D7F20FC0-9BDE-47C7-9FEE-54E9734E1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DB6312C-1EDF-43D1-8AD5-ECD8F32C00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206B1F11-B80F-4B6D-B44A-4EF007DB3B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1F588808-2756-489B-8EB5-A9262AD16E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BB772AB7-8B28-4C84-A53B-D5AEBD10D9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307B5ADD-1EB8-4A78-A611-99CBB74650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06DBEAA9-2C00-4BB9-BDC1-988CBA61B5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389A0CA0-6385-4BF3-BC88-91A0B0CCEEB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AE663DC8-C284-4BA4-ACE4-4CB3892951A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2E312598-2ADE-4A56-8889-53AF34AE6D0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025F9C59-9F4C-4903-804F-D775C8A64E7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A4022EF-A02F-43A3-B394-A156C209688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33AEC596-3D48-4E3C-AC14-8870E59795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02E4204-E0AF-41E0-9465-F0615573105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6" name="Straight Arrow Connector 1465">
                <a:extLst>
                  <a:ext uri="{FF2B5EF4-FFF2-40B4-BE49-F238E27FC236}">
                    <a16:creationId xmlns:a16="http://schemas.microsoft.com/office/drawing/2014/main" id="{323CBEC4-2801-45B4-A2E9-1ABC5A1A4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FE6E7E28-A009-45FE-B72B-77A339BBBB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F980C969-948D-4F9A-AEA4-85ED43CC30DD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3D75246B-2143-4748-9804-06EB5FA63859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FFCA2B38-9141-4B66-841A-1F39F74313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514D15F1-0F01-44D5-B00D-A879F64753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761ED40D-B387-4FDC-A861-66E8200D7A1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0AE46F41-76F4-4724-807C-F9B9D3BCF8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A7142D33-D1AB-42FD-A709-1CB8E4EDF6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86A40BA0-CBE4-417B-88C5-2683BA5BE6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0B15AA69-DBBB-4F52-AC43-DD66C2E1CD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9C3C3DCF-4175-4982-B65A-A9F8C342DC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2A831CDC-7085-4CC4-9A6F-0A9FE266AC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D8B7298E-A7BA-406F-82C2-07020F1DC0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D147EB86-5FA7-493A-9A08-D3555A1D5B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6" name="Arc 1415">
                  <a:extLst>
                    <a:ext uri="{FF2B5EF4-FFF2-40B4-BE49-F238E27FC236}">
                      <a16:creationId xmlns:a16="http://schemas.microsoft.com/office/drawing/2014/main" id="{E44AB872-62A4-4D0F-8A22-83CBD704BF0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7E80486A-20AC-4DEC-AB69-847A6BC02AF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15C65C5B-4430-43CE-B21F-04144578697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114C78A0-731D-4693-99E9-D522F62C48A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6CCAB1CD-00C7-4F19-A3EE-1F9122D97A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9EFDA67F-1BDB-4107-A144-A8C1EEC144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C66CEB33-8670-4C8E-BD88-0E55FC7951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D7D5214D-A5D2-4A02-8914-D686EBB79F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C88AA2B-9F9F-4721-8826-F3A4FAD285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3" name="Rectangle 1332">
                <a:extLst>
                  <a:ext uri="{FF2B5EF4-FFF2-40B4-BE49-F238E27FC236}">
                    <a16:creationId xmlns:a16="http://schemas.microsoft.com/office/drawing/2014/main" id="{758787D3-F255-4015-A14D-5A7A75EA3F3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07ED60F7-C897-4F16-8F6C-AB4EDC9321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DAF47A71-633D-4219-831B-25DD3B61C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254B145D-00A3-4FBD-B2B2-CDDF4561AA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01EE1124-CFB8-4512-83FA-FDC19E5FAA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2666AA8C-A48B-4393-A89F-741AE10369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6DF87B01-8461-4107-83D8-755DF98E75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141AF9C9-8E4A-4393-8BF0-59D7BBFC0F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29F4969E-D1DE-416D-B91A-BB2000ED9B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8" name="Rectangle 1337">
                <a:extLst>
                  <a:ext uri="{FF2B5EF4-FFF2-40B4-BE49-F238E27FC236}">
                    <a16:creationId xmlns:a16="http://schemas.microsoft.com/office/drawing/2014/main" id="{87A6DB88-6F23-4765-B010-275C74D61B5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8F364FA5-DD81-4713-BDA5-DDD8076E78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3E64FC6C-5528-46D1-A286-23DC4E4871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9943FC6C-0F37-49EF-BB38-A490718C0D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C0A68C9B-D8C6-4350-8BC5-0BC77A2141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68E7D8D2-BF21-4833-B1BE-B9F06808E05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90AD7CFF-FD62-4096-883A-3314F59B4DF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CA148CE4-5B8D-4196-8C92-59A3F879C96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1890A22F-7E61-4FF6-AF9F-3BF34A3A800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174A97AA-094F-4789-B89F-D633DB71FD7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Arrow Connector 1347">
                <a:extLst>
                  <a:ext uri="{FF2B5EF4-FFF2-40B4-BE49-F238E27FC236}">
                    <a16:creationId xmlns:a16="http://schemas.microsoft.com/office/drawing/2014/main" id="{CFF08256-A9C1-499B-BAC9-9259FAC2C4B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CE945AB9-0B2E-4A34-B751-1CD27F7BF17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BE341543-3F9C-42E6-B55D-40AB609AC3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F0786094-C15D-4698-B369-FCE70A0B4A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2" name="TextBox 1351">
                    <a:extLst>
                      <a:ext uri="{FF2B5EF4-FFF2-40B4-BE49-F238E27FC236}">
                        <a16:creationId xmlns:a16="http://schemas.microsoft.com/office/drawing/2014/main" id="{F186CB92-BC70-45EE-B78A-CA907AA520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69BDC4C8-D6DF-428C-88FD-645801052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C1E56877-994D-4F17-AA7F-F44B874777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EB2B124A-14FC-4729-9DFD-07433873330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48452E55-157D-4854-91CC-A5DDCE6980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40A9AE11-5058-49A2-982D-376B4E938AE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ED45956-4336-4CDE-A3D0-5FC5664DAE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322F14AB-7013-42D8-B0E6-9DEC5236B4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14CC9B00-AE34-43A9-8070-CF30FB494A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F333A6A7-C1D7-4CCA-8F14-8D25E904E5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8" name="Rectangle 1357">
                <a:extLst>
                  <a:ext uri="{FF2B5EF4-FFF2-40B4-BE49-F238E27FC236}">
                    <a16:creationId xmlns:a16="http://schemas.microsoft.com/office/drawing/2014/main" id="{29CD09E7-CDD8-4A7F-B075-FAAA0CDDD58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A5211426-F4AC-42D7-9046-B3B6F32B8A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74B454B3-8B90-4442-B144-618DC4CE7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62F89B7D-06D4-4ADE-BFE3-2392F22CC1C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A7B46770-C699-40DF-B268-9843ECE74E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E2234E5-C4A5-4C95-A656-42B5F26AFE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167FD01A-308D-45D0-8C54-E43F75FA31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7F6101A2-9E04-4BC7-A8A6-639E62D13D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BD89E1FF-DBDC-4517-B41C-02F66643683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7702AC7D-732F-4DFA-AD63-579DDB96FB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CC3F31B6-F3A9-4FAB-BF24-7707FF45A12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80663E1E-391F-4C89-8575-408EE5294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6" name="Group 1365">
                <a:extLst>
                  <a:ext uri="{FF2B5EF4-FFF2-40B4-BE49-F238E27FC236}">
                    <a16:creationId xmlns:a16="http://schemas.microsoft.com/office/drawing/2014/main" id="{A21C6401-583D-4EEB-99FD-B65572D2C8A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62754F64-8531-48D3-83EF-A6A1D89526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CF4BBD4-EB6F-45B8-88AB-3D7331FFD2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ACCC45A1-7340-452A-B1DB-3718793537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C0FD9F8A-BE3D-44C5-BC5C-185E9A9E71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7C2D286D-7C2A-46D9-AED2-5DB304A83A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7E883A95-00A3-4C8E-B5A6-17EC44ADCC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98EF85F5-2492-4D82-8ABF-7ECA21B2A2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C5AC96FD-38F2-4825-ACE2-E946C298841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134D7D46-5E88-4ED1-8F0A-5C3CF920D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28A137E6-67A3-4DF3-881F-9DBB9DE2F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363B4700-7A2B-4D50-82DE-FECC01ED94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81DB7988-14F7-4B4A-B6C0-37E947CE97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B6F933F7-A7AA-4972-863E-EDEA18E962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96CB4B3F-F87A-4B6D-BF59-6A72B4DAA6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60BB85B3-7689-485A-8CEA-062783BE36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8926791E-4F69-46DB-8403-7D6D9DECE73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33B86289-61D2-4B68-B846-A2E0A8E98FA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DD7907C8-32D2-43C8-A5DB-8DCB6024E5E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F28517CE-5DFF-40F2-9201-4EE12D8D7DA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B545BCC-5121-417C-B96C-91D570D897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098F6480-5BCC-4234-84E1-514EE4131E3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B58E1951-E160-484D-BF00-8273379153B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5" name="Straight Arrow Connector 1374">
                <a:extLst>
                  <a:ext uri="{FF2B5EF4-FFF2-40B4-BE49-F238E27FC236}">
                    <a16:creationId xmlns:a16="http://schemas.microsoft.com/office/drawing/2014/main" id="{C4A18065-401F-406C-BA50-65EF06BC3A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58D11F6C-F57E-4E64-BEC5-7C5684784C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3E054761-B9B3-46DF-9764-667C148D491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BA6A564E-6ADB-4CE2-9528-5AD972D43B7B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B705B6F9-98D5-4F74-82D2-5992DB495E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BF36C9C8-A36B-41E0-A086-C97057D240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A762598C-CE81-4142-86A8-A50F418A4E2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8193F215-C0EF-4A85-A9EA-DA5521DB14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010A883B-9CB6-406D-B0C3-8EC6BD4288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985E579D-B4F4-43B8-8B13-6C06529F80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E0573B14-E65B-4D35-8FD0-2F96D71BA5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89C0EB4F-DCD1-4F90-B2BC-C9C7DA2E1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01373DC1-8A0B-4246-AF36-ED3AFB8210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CCBC0BBA-A711-4987-8A95-F6F4BB8B7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B573234-583D-40BD-88A6-4D18523FF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67D3C86D-299C-41CB-AB3C-3DB29D9FC54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F1F6CD48-E010-47C1-918B-9C9053168E3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1666C4FF-7527-4FB2-8091-9D31AEB4148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D9648D2A-85AB-402C-B0A4-C574FE63DD8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8A4D1BA8-81E8-48AA-808A-401670DC4B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50A642E-9E2D-4D5C-87E5-92C05326C2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848D333F-1A0B-4020-ACC5-96C03D5D86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D629819-E8FC-4D0D-8BA4-4B0AB53D99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88846AF5-3191-46FE-99A0-97D631A4A2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2" name="Rectangle 1241">
                <a:extLst>
                  <a:ext uri="{FF2B5EF4-FFF2-40B4-BE49-F238E27FC236}">
                    <a16:creationId xmlns:a16="http://schemas.microsoft.com/office/drawing/2014/main" id="{F6591768-9310-4904-952D-E4C9A76671A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7A369B9C-0FDC-47D1-9095-661CF26A8E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E63733C8-3189-4CC6-8D0C-5F7ED5418C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597D31AF-B4B2-44FB-A35C-03A21C4F1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6" name="Group 1245">
                <a:extLst>
                  <a:ext uri="{FF2B5EF4-FFF2-40B4-BE49-F238E27FC236}">
                    <a16:creationId xmlns:a16="http://schemas.microsoft.com/office/drawing/2014/main" id="{B181AA46-3A92-4F1B-809C-5B1C7FB76D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3252E60-16EA-45C5-8A05-8D78E42659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4EE112AD-3C25-4C65-AFE7-84FACC22B7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EAAAFAFE-51F4-471E-8726-E900A66B11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D516203A-37A8-40B1-A6D9-9D38D30B92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7" name="Rectangle 1246">
                <a:extLst>
                  <a:ext uri="{FF2B5EF4-FFF2-40B4-BE49-F238E27FC236}">
                    <a16:creationId xmlns:a16="http://schemas.microsoft.com/office/drawing/2014/main" id="{6AC6F574-CB9F-4A07-B753-6620DAAD58A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908AE06C-1E52-43F9-8105-A3A6345680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D4A46D67-B1B5-4136-9A55-EC905BDF04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2171A7C2-69D8-45A6-8213-8D662C355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B8F5B5D8-6574-46C1-BB0D-12CF773CC3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00C03064-6EC2-4781-A45B-C894719533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C3D6EBA4-AD15-4B49-9044-E3B923A6507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754D2FBE-9D21-4DCB-9508-1CCCF477A12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60F4B402-EA2C-44C0-ABEC-BB5307BE203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16C8215F-3600-4CE9-8A7D-B247E9D5B0D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9059769B-3CF7-4B94-AAFF-229AD4814DC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DCD4FF54-5372-4584-AE40-2723F1FF9E7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5BAB7AAD-9A49-4FFE-BB9F-AE92C93CE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1957B2C6-1073-4CB7-B356-49E51545E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E5443BE5-8A96-4D46-A5B9-B4A88499C44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A644B1F1-7A48-402A-952B-5CD32196FE7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2406596C-ACA4-4DC6-ACB9-FE6D33A84C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2B4ABAC2-5EF2-4E99-8CFA-064FF71810F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6ED11A9B-E040-4342-86E9-45A6F64A89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105EDE6E-B484-4DB3-B63D-69BAFD7551E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15EDC4C1-8E31-46AB-9D17-C3EBC0C20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71BBE580-24D3-41BC-8EB0-710AA95BEE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49AF52D0-AB22-4BDD-8C2F-41064126E6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0D9F4940-9D8D-4928-9B57-893CDCE9DA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7" name="Rectangle 1266">
                <a:extLst>
                  <a:ext uri="{FF2B5EF4-FFF2-40B4-BE49-F238E27FC236}">
                    <a16:creationId xmlns:a16="http://schemas.microsoft.com/office/drawing/2014/main" id="{CB0BD167-A727-41DA-AA2F-54EEAB36D96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06955DD8-0432-4B9C-B8CA-0D44BE6198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F72646D7-46EE-4400-AC6E-F5DDDADBA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6F6ADA9B-CD40-4DF4-9859-3B2C5EEFA4E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AD33016-5EE1-49B9-BB3B-ECC1DF97AD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BEA6CD71-C8F5-468F-9038-4A37045D79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CBCE2F41-A229-43F6-B13E-F8F652720A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F31220FE-249C-4D1D-8260-A92D780F30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82D15E8F-5EE9-4B1F-AF13-0769DCEFDD2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FC6F1EA6-47C1-4AD0-9A9F-FFB7F725F9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822A8D19-B14B-419F-9446-17509722E72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0CE38E59-2739-4579-B851-E7A7AED401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5" name="Group 1274">
                <a:extLst>
                  <a:ext uri="{FF2B5EF4-FFF2-40B4-BE49-F238E27FC236}">
                    <a16:creationId xmlns:a16="http://schemas.microsoft.com/office/drawing/2014/main" id="{A024F8FB-41B3-4E2E-A96A-726E7431B19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1406E334-38C9-416B-A399-B98026D703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6977C2D5-C86E-4427-AD96-63BA2A83C0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174043B-25D2-4FCE-8EC7-181629ADD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5054B8E8-A03D-4EAE-B589-86C69CB6FA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4281837-5E6B-42BF-B70A-848F9A7BF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49AABF39-4423-408B-AE25-0A014842C8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721C8F7D-5C76-4CF2-8EE0-0AA0F3B63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C6D5C309-E0F3-42C0-AC3D-0B6E2CA8E47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8ACA5C17-94AF-408F-8B4F-C82DDDCD7C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E73E8157-A2B8-4812-A2AF-F255DA62AF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BA0A937F-4A57-4EDB-9D4D-A86AF5C45D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52F5B21-C953-4F98-90A5-DD4FFBFD6F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A16524A-2846-4FDF-A6DE-0AB4EAA178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BDAB66FC-3EEA-4A35-9573-FA34F5CA46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A57C9ABC-8DC8-4E55-898E-3191F76BE7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A76AD460-CC3B-4E09-8E96-EB6E9E5A7F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5A582E46-BA66-4BAD-BA95-0DC586BEAA1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BF111D43-B141-4ED4-BCDF-85EB3207BE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D49E58F4-C719-47A0-9618-AB452F07E97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C4A094CC-192A-46AD-B382-8A38364E060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41AE3E60-03B6-4703-BA6A-ED720BC88EF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1FF70D2E-8187-4777-BDE7-E85332D07B3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A50F2377-A4B5-4E0B-A511-76D01B82D9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486DDA53-A97D-4C8A-9C7F-B26045EDB3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D452F728-8F19-4C12-8449-DEAFF818029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8D327726-4565-4ED9-AF1B-FAC6D9870E59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96B9F02B-BB98-44CD-8270-BA9A408F0CBD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A3EDAF00-BB92-46AE-96BD-A0E8F65A745C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DE6926FF-86C1-492D-8006-5F66F205C4EA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DE6926FF-86C1-492D-8006-5F66F205C4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55B828F9-FFB7-4DF7-838C-8D3091644A50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55B828F9-FFB7-4DF7-838C-8D3091644A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EA9A1CD0-FE8D-48ED-A959-4713C9D66DAA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EA9A1CD0-FE8D-48ED-A959-4713C9D66D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225F4901-5CD1-4AF0-8A8A-017E1F02DF26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225F4901-5CD1-4AF0-8A8A-017E1F02DF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24F04AC-E058-4CD3-8FBF-2564AAD310CB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24F04AC-E058-4CD3-8FBF-2564AAD310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51AB6176-C699-4B76-87A7-808171D0CB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4920F204-36FD-4807-B938-57600857E9E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4920F204-36FD-4807-B938-57600857E9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019C3B39-A78E-401C-A1C4-DEBAF2A18D4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42C4CDC9-5ADB-4E97-9C89-922F2D63668E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42C4CDC9-5ADB-4E97-9C89-922F2D6366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C9E286D7-A586-4570-85D7-684E3934B3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0C7B7167-E696-4BCD-92D1-92FB55D565F9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0C7B7167-E696-4BCD-92D1-92FB55D565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9C63E242-4139-4FF3-9D40-61D910D08EAD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9C63E242-4139-4FF3-9D40-61D910D08E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EDB8DAD7-747D-4ED7-9D3E-5CCC57B16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E94A38B5-D224-43D5-B7AB-29330F4E6D2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96E7E194-284F-46A1-9D0F-1B6D0299223E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E53A8A81-E50F-438D-A6D4-9B45D8BB406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02D060C0-445B-40D6-B9D7-F03B4A1B813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8B76275C-7EBB-4FE0-8E54-CFACFFED368F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41C3DD5A-FE80-4B59-A4AA-29AB04C950D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F8D93B0C-7A57-4823-8DEB-DE0E5B4991C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Oval 1218">
              <a:extLst>
                <a:ext uri="{FF2B5EF4-FFF2-40B4-BE49-F238E27FC236}">
                  <a16:creationId xmlns:a16="http://schemas.microsoft.com/office/drawing/2014/main" id="{66487283-5733-45C2-BADB-911A55016206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0" name="Group 1219">
              <a:extLst>
                <a:ext uri="{FF2B5EF4-FFF2-40B4-BE49-F238E27FC236}">
                  <a16:creationId xmlns:a16="http://schemas.microsoft.com/office/drawing/2014/main" id="{1EBB91C1-9742-4B04-8601-9E7B2B3090D6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33DF10F5-B6AB-4F13-AE03-3C960C9330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406FB9AD-39C4-4675-B1DB-6A3E529F3E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7487E80C-A647-419B-8AA0-CF7E95D9FE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B7BE58CD-4C41-4879-947D-BB16F9FA24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8A5596B9-F939-4427-8A67-188D6AB667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D4E6DA7B-72BC-430C-95F3-8F9C12E0CF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DB7C7AB9-613D-4ED0-9F45-D1274919B4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176E4FFA-6CC3-4473-BC10-CF012017AF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56709A3B-4554-4050-9B88-D948B140A5E3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FBBCFD1D-9228-4225-9A19-2CA4209AC3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DDB28CC-A94E-46A8-9C5A-DCA104B563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E0397EF8-F251-4DED-AC74-C91658DA0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D105A1E5-9E49-4011-A669-808F2DDABA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F5CAEAED-089E-439D-A269-0B49A0A878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B725992C-DB1B-4A95-B5CD-B90A8D1A4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55EC8E53-E11F-443B-9A0E-873769072B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0EE69F49-9391-4E5E-9726-BEDA5FACFD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94584478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80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79519" y="1438449"/>
                <a:ext cx="670889" cy="101566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519" y="1438449"/>
                <a:ext cx="670889" cy="101566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42683" y="1495116"/>
            <a:ext cx="146537" cy="92804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723494" y="18482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5589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4B86D03-F87D-4306-AC1E-0C3FD1C05267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DE54FA61-8CF4-44A7-9672-E110B743CF34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D96C8DFB-93BD-4F65-9385-B5C7521D65D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0B658A32-A4DC-455B-B95F-34A115DED832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5FC00A38-2660-49F2-8071-560B94E7CC07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28E7DB2-CC79-4D26-8114-D8A551E1B22B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28E7DB2-CC79-4D26-8114-D8A551E1B2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5151240-3A3E-401F-A67A-BF55FF94DE30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5151240-3A3E-401F-A67A-BF55FF94DE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47CA192C-911E-4B92-AB05-1A86256B5B45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47CA192C-911E-4B92-AB05-1A86256B5B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73034C50-703C-4E49-91E9-B786D5DD884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AA57DF4C-A78F-49C1-815D-5B6CCBD4C5A5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39F40E98-11DC-402C-98CE-5CD15D504450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D87D040-9EB3-4CFF-A2C6-55742ED22E80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D87D040-9EB3-4CFF-A2C6-55742ED22E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5C49D656-2D0C-4D7B-AA20-1BF534EEB9B8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5C49D656-2D0C-4D7B-AA20-1BF534EEB9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80EFD312-BB98-4554-9965-044532901CDF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80EFD312-BB98-4554-9965-044532901C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9C98AB75-9861-47AF-9BB7-CE4BC4047B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BD0B28E-A304-464F-956E-809ED15049AF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9DFDC9A7-1179-4DB8-A0C5-43FED635158E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074BC220-CA5A-4613-A5E4-7FB8E9DCF15E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074BC220-CA5A-4613-A5E4-7FB8E9DCF1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7A3D927-98BE-4FF7-B24A-EF65DC9BD79E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7A3D927-98BE-4FF7-B24A-EF65DC9BD7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FDD27263-4205-46D1-BAFB-F2C4DC100B9A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FDD27263-4205-46D1-BAFB-F2C4DC100B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A3051C80-F300-4F66-B9E9-2805DE4BEC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0A96D5D-870C-4AFC-BC70-8601AFC58C1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B251BBFC-4C8E-4C5B-813E-A26F86F21A1D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006A148D-C6C9-4E72-BE33-E13475A76A0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D5FA34F0-760A-4171-A1E8-83917AC89A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B4F0B14B-A95E-4645-BF7C-AFD94A93AA8A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2CEEA3BC-F8CC-4713-A811-7004596D0A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714D114F-04A2-415E-BD0C-0ECBA11791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6FB17620-C79F-4C09-B872-A935657B27E5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B1793154-896E-459D-9C64-4E72F918B271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B1793154-896E-459D-9C64-4E72F918B2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6C1087BA-96E4-4B90-ABE4-D46E2C938210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6C1087BA-96E4-4B90-ABE4-D46E2C938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391CD45F-A7DF-47CF-871B-BF66847586D9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391CD45F-A7DF-47CF-871B-BF66847586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F329B808-A656-425E-ADE6-E0E9759DF40A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F329B808-A656-425E-ADE6-E0E9759DF4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4CD7E5D7-124E-4C36-B171-5AD1BA21D019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4CD7E5D7-124E-4C36-B171-5AD1BA21D0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33DD9DB4-A3DA-45C6-93F9-0C71A3564C4C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33DD9DB4-A3DA-45C6-93F9-0C71A3564C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8B60FBA-F366-4FC2-AF47-D9F5B519FAD4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8B60FBA-F366-4FC2-AF47-D9F5B519FA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000D0085-A83A-4529-9ECA-50E35ECE9699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000D0085-A83A-4529-9ECA-50E35ECE9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1E7A366-B09E-4C6B-832C-600B6F6067FA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1E7A366-B09E-4C6B-832C-600B6F6067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75960BC1-2AD4-48AB-A13A-FE455A258367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75960BC1-2AD4-48AB-A13A-FE455A258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4BAE9C5-0E6E-4D23-96A3-08270F942294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4BAE9C5-0E6E-4D23-96A3-08270F9422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6596F1DA-64E4-46D9-9783-FF8149078F9A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6596F1DA-64E4-46D9-9783-FF8149078F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F27F107-30EB-472F-928A-723E62C60F88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F27F107-30EB-472F-928A-723E62C60F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8C08967-F3BD-40A1-A03C-455C1EDF9A27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8C08967-F3BD-40A1-A03C-455C1EDF9A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A3DD57F-2625-4659-9E91-D7EE3B9929E7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A3DD57F-2625-4659-9E91-D7EE3B9929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B9CE782-64B1-45F3-87E1-02B4AA4321E2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B9CE782-64B1-45F3-87E1-02B4AA4321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13806EF-58A3-4B17-84AC-42DB821DBC0F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13806EF-58A3-4B17-84AC-42DB821DBC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A94DAF3A-5C20-485E-9EFC-4B9D740ADAC7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A94DAF3A-5C20-485E-9EFC-4B9D740ADA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FE31785E-8388-4D06-9E73-EEA257AFF3DA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FE31785E-8388-4D06-9E73-EEA257AFF3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F7149C23-4111-4F57-B2D7-389300A856FC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F7149C23-4111-4F57-B2D7-389300A856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1179290-EC16-41C2-94D1-D0D7F156450C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1179290-EC16-41C2-94D1-D0D7F15645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7E32A72-D3F6-4A66-B98C-F30A04AA7054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7E32A72-D3F6-4A66-B98C-F30A04AA70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D6ACB69C-B582-48DC-A34C-939DB9B71AEF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D6ACB69C-B582-48DC-A34C-939DB9B71A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B02E9134-D081-4629-BAEF-D6CCF2B58940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B02E9134-D081-4629-BAEF-D6CCF2B589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F303354D-757B-48A5-8EFB-434FF64D41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3BE3E5E4-54D8-4412-89EF-71B2A5A533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804806F7-5650-416A-9B84-629CD00BE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A7BC21D8-6482-4913-82FF-3D0896C1882D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13A246BF-6629-4D02-B9DD-67C1AB5C67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2CB8863B-A51B-4A64-9388-CB88A2DB9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6" name="Group 1415">
                <a:extLst>
                  <a:ext uri="{FF2B5EF4-FFF2-40B4-BE49-F238E27FC236}">
                    <a16:creationId xmlns:a16="http://schemas.microsoft.com/office/drawing/2014/main" id="{F488C0D1-9FD9-4132-AA1B-E2D8F3FA946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C2D8D0ED-5F40-43DF-9895-23C2C74372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CED840A3-9970-4489-9469-A21D276C81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32D8EEE3-2846-4A98-9452-34503F1241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BB5FBF5A-4CDC-457D-B827-A4F4A8CAC6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9DD7621C-4C4E-44C5-A623-71F54D4191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1B32E0C1-BC47-4ECB-8B52-6B8AA088B3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DE2AA064-FBB4-421F-803E-45FF61C84E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345FE9AB-BE51-473D-8EA1-ADFF2324E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72789BB8-8850-49F1-AF4D-624F2796C5E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1E3E78E4-690A-4B2F-A3CE-96BC58EE3DA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3" name="Arc 1502">
                  <a:extLst>
                    <a:ext uri="{FF2B5EF4-FFF2-40B4-BE49-F238E27FC236}">
                      <a16:creationId xmlns:a16="http://schemas.microsoft.com/office/drawing/2014/main" id="{25B67B74-FBA1-4691-9F5B-7B5E4B03733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4" name="Arc 1503">
                  <a:extLst>
                    <a:ext uri="{FF2B5EF4-FFF2-40B4-BE49-F238E27FC236}">
                      <a16:creationId xmlns:a16="http://schemas.microsoft.com/office/drawing/2014/main" id="{6E0E6741-C435-4C96-90D6-79C81DC30EC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704B13A1-3ED8-46AE-855D-582728F26E2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A58A3860-C275-44C3-B0F2-288C4F6676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55A9B529-CCE4-419D-A615-6F933AE7DA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1BD40BBD-AD3F-4BE5-A145-FE5BEC1E1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2C184FE9-B59D-4E82-85CA-60D022D4EE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44BFE9C7-1ADC-41CF-AE21-46843DCA52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FAC7EC43-D304-4DCB-B7FC-6C9241E8A8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0F4205F9-F1E4-4DE6-8CD3-BA0B5CC69F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24B21176-AD1A-4B3F-A23E-EC365C5F3D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4B00D1E6-9694-46AB-9C69-C05F0EC0222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38BECE1-2312-4D87-BB1C-717D0BA1F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7710AD7-BAB3-4FF1-9C94-782F8A714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E612AB35-AFDC-479A-9445-2A880C3B49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FAEBC6B5-28EF-40DC-9A71-B23DB1A09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3" name="Rectangle 1422">
                <a:extLst>
                  <a:ext uri="{FF2B5EF4-FFF2-40B4-BE49-F238E27FC236}">
                    <a16:creationId xmlns:a16="http://schemas.microsoft.com/office/drawing/2014/main" id="{37B0610F-2650-45E2-9879-DD55F160252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AD1D226C-80A9-4F64-ADED-FEA2F37BE0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4F61EF4D-55A6-4D0B-8CA0-F5FE97E1CF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8323CE89-6EA7-4333-91F3-3855C1E519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B6C8C584-59F3-48B4-BA43-E0D07551ED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FD93C311-662C-4131-B669-E8A7BC9DBA4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77B14CC2-8DAD-4C3B-B8D2-E0037679C7B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0" name="Oval 1429">
                <a:extLst>
                  <a:ext uri="{FF2B5EF4-FFF2-40B4-BE49-F238E27FC236}">
                    <a16:creationId xmlns:a16="http://schemas.microsoft.com/office/drawing/2014/main" id="{D8EB8D5C-6B0A-449E-A010-D611405BFB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1" name="Oval 1430">
                <a:extLst>
                  <a:ext uri="{FF2B5EF4-FFF2-40B4-BE49-F238E27FC236}">
                    <a16:creationId xmlns:a16="http://schemas.microsoft.com/office/drawing/2014/main" id="{274724AF-AF14-46E1-8B21-68A5D7DA37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8639060-0FB1-4C89-8EDA-90A6152DB2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303290BC-3624-421F-BC70-9A4C24EB3CB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47309AFF-DD7D-4419-AD19-265E6803AB7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5" name="Straight Arrow Connector 1434">
                <a:extLst>
                  <a:ext uri="{FF2B5EF4-FFF2-40B4-BE49-F238E27FC236}">
                    <a16:creationId xmlns:a16="http://schemas.microsoft.com/office/drawing/2014/main" id="{2A5DF8A0-6D09-401F-B093-13B1485FED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6" name="Straight Arrow Connector 1435">
                <a:extLst>
                  <a:ext uri="{FF2B5EF4-FFF2-40B4-BE49-F238E27FC236}">
                    <a16:creationId xmlns:a16="http://schemas.microsoft.com/office/drawing/2014/main" id="{4670976D-6D22-4A0D-A4CA-CFECF521F3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C3478AA7-AFAE-4A83-9F7B-14C28DE4E68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0D16A5C0-8B38-4241-827C-ECC7E8F302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E00D976E-9669-4745-B249-A35957A37F1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0" name="TextBox 1439">
                    <a:extLst>
                      <a:ext uri="{FF2B5EF4-FFF2-40B4-BE49-F238E27FC236}">
                        <a16:creationId xmlns:a16="http://schemas.microsoft.com/office/drawing/2014/main" id="{7D949BAD-1F53-4356-813A-18E261AF17E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4B85314-2802-43A8-8E36-01714B80AA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06C7BDED-E6E8-4404-B9C6-ED6944B7DB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9F2937EE-41B0-44B6-AD49-3DA5F87644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992CE35F-4F77-4E73-9965-0633EFD51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7565A501-F840-40C6-98C8-743ADFCF01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3A700395-0D37-4568-A878-943861AD05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48524B52-335A-4259-A37F-BBFF939697E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F747336C-CAB2-4506-8C5E-277E609D9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5DD2BA99-A34C-47F7-817B-D0C79E00C6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9B27E0D4-3E50-4787-A290-51AAAA6FBFC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F7983DD2-1BF2-46AD-8466-54319F2BAE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674BBFA3-784A-45BD-93E9-301A0EB05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1EF427C5-34F2-4642-A3AC-D2CC905C5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C450B89E-E73E-45B5-B362-6198AEB542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7" name="Rectangle 1446">
                <a:extLst>
                  <a:ext uri="{FF2B5EF4-FFF2-40B4-BE49-F238E27FC236}">
                    <a16:creationId xmlns:a16="http://schemas.microsoft.com/office/drawing/2014/main" id="{D2FAAEFB-48FD-4CAD-BBAA-2B29D50A7A0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C59866A4-2914-4212-81B1-0D0A03732E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D0B36932-01B2-42D9-9111-F28998641A7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56F80531-55DD-4A7C-AE9D-9618A03823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64A7524B-0600-4BEB-9205-12DB83ED1D9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461950AC-29CA-4AD8-AAF0-6CEFE1A156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B894AF6-E405-4E58-8F8F-CEA65B93A5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606C4CF7-22B7-49C2-95C1-AA33A07C11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5E16C881-6BC7-496A-BFDE-C9FC44617E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FA8B9D41-CEC2-4788-A1D5-868FC3B64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ABBC1F9-6EEF-4A1E-9912-94382EE67C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998EEEC9-0514-43C5-87B0-E0FFDA7222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0B4DBFDA-82BB-4C80-8900-26E4E92B996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0F357AE0-18F4-45A8-9F35-BDE21CDA76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0268CE06-D8B6-454A-A0A5-1197088B59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DEB9E8A8-9214-493E-867D-3E8FAD148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FAA33584-27A1-4540-B56C-D4CD411C1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4E566DF8-E4CB-491C-8D50-E67687D996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4A5554F9-9C2F-4A66-A6E0-84F7CF3D8C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E12AC4DF-89B5-4F51-9F1A-241FDA007E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BFAD7BA-68D9-4C94-8C71-80A52C10B7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2CCB85F-8F73-4A47-B658-7308C4B939B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1D822B94-43DD-47D1-889C-C36430EB4A3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73A516CF-2F90-44EB-8302-AB66EC04B0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D42EF102-078B-442B-9FFE-A399DCF6690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316EC3B6-6B71-45C6-BC6C-1F22F7C7A7E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D9F8D24B-C743-4889-9DFD-61552FE2396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64438135-26B6-4BBC-8973-7DE9445A8E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1" name="Straight Arrow Connector 1460">
                <a:extLst>
                  <a:ext uri="{FF2B5EF4-FFF2-40B4-BE49-F238E27FC236}">
                    <a16:creationId xmlns:a16="http://schemas.microsoft.com/office/drawing/2014/main" id="{795DFF69-1A20-4CBA-9984-42E026526C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2" name="Straight Arrow Connector 1461">
                <a:extLst>
                  <a:ext uri="{FF2B5EF4-FFF2-40B4-BE49-F238E27FC236}">
                    <a16:creationId xmlns:a16="http://schemas.microsoft.com/office/drawing/2014/main" id="{6352E98D-9A5D-410F-9D87-FF1CD51143E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8" name="Group 1187">
              <a:extLst>
                <a:ext uri="{FF2B5EF4-FFF2-40B4-BE49-F238E27FC236}">
                  <a16:creationId xmlns:a16="http://schemas.microsoft.com/office/drawing/2014/main" id="{489CC745-58A9-42FD-BF88-4FFF9847BEEC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FE8591FE-780B-49BA-8B87-D899581D6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57639CBE-7643-41DF-AE47-4A4EAB1B0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5" name="Group 1324">
                <a:extLst>
                  <a:ext uri="{FF2B5EF4-FFF2-40B4-BE49-F238E27FC236}">
                    <a16:creationId xmlns:a16="http://schemas.microsoft.com/office/drawing/2014/main" id="{7C9E5A51-AD99-4269-B36C-B56BF8B8F71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F04269F0-7EC0-4F8D-BEAD-2579ABB1F4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7D601624-A2A7-4823-9E5B-EB36CD6303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5D6F3BBF-6373-4C0D-A3BE-7A8F7F62AA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4FD3CE6B-CEF2-489B-868B-C447A7D08A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B7F25DCF-5007-4249-8391-FA831946EE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79FF6D03-C36E-4491-8791-FE628B56D6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1FC675AE-B1F7-4605-8B28-B7AA53525C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A11D169F-45D8-4DB7-9E7D-5D8C0F7A78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620E84F9-E306-4FFF-9292-19E44B21357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C4656E32-68A5-4C58-B92C-12E146D38F0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2" name="Arc 1411">
                  <a:extLst>
                    <a:ext uri="{FF2B5EF4-FFF2-40B4-BE49-F238E27FC236}">
                      <a16:creationId xmlns:a16="http://schemas.microsoft.com/office/drawing/2014/main" id="{D3178E20-5147-480C-8EB1-6EF177AF932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3" name="Arc 1412">
                  <a:extLst>
                    <a:ext uri="{FF2B5EF4-FFF2-40B4-BE49-F238E27FC236}">
                      <a16:creationId xmlns:a16="http://schemas.microsoft.com/office/drawing/2014/main" id="{7A5CD2CD-979C-41F4-AE30-01056A9EC1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659D3F68-3C90-4F74-878F-72521462818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1451F6B6-2A78-4A31-AA63-6CF289950A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8ADFF125-C56F-4994-8BE7-30F8384370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D8A75689-3C95-4D7A-AEF7-270CBCCC5F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651EBC30-31C7-4E4F-B632-4D341013A0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C12E3F52-C413-406D-99DF-D62E2AFA771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6BE394DD-B3E8-4354-9759-138D353FDF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9B460514-CA21-40A0-90A8-F1E794DA54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3DF1BFD5-01B4-4F0C-AAC3-D3A4BE0546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48E39C04-3BFC-42E6-AAAD-298AA8B6F65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134DF0C5-492D-470E-AD2D-CBCD987C11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AE7297ED-3930-4A9F-A96F-9E9EFA4104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162DD4FF-E682-467D-8CBC-1451DBE4E8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7001AE7D-EDA7-4D40-8EE5-1638FAAC65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2" name="Rectangle 1331">
                <a:extLst>
                  <a:ext uri="{FF2B5EF4-FFF2-40B4-BE49-F238E27FC236}">
                    <a16:creationId xmlns:a16="http://schemas.microsoft.com/office/drawing/2014/main" id="{DA56D490-5BB8-44B5-8D7E-553182F0A64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B59FF2B-D95E-4462-ADC1-EA940CA98A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C3DD1918-B331-4B07-B88D-A6A3792AC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CFD051DF-5417-471D-95AD-FF171A19F5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BFA4DD38-8834-429F-870F-DEC34745B6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B9188FD2-F2E5-4AC7-A6B6-CD9CCF3424B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9D94E37F-92A9-4B5A-B7BA-D728470A280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467E5EBC-EA4E-46A5-A229-F772F336C97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0" name="Oval 1339">
                <a:extLst>
                  <a:ext uri="{FF2B5EF4-FFF2-40B4-BE49-F238E27FC236}">
                    <a16:creationId xmlns:a16="http://schemas.microsoft.com/office/drawing/2014/main" id="{E58340FD-C755-41B7-82A4-B784028EB65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078EB0E8-563D-4BBA-BA69-05E41143464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7C473AC8-D214-44CD-9BAD-0A574AD95EF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EFE545B7-5E0D-4EBC-A02F-DFB06C3BB3E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4" name="Straight Arrow Connector 1343">
                <a:extLst>
                  <a:ext uri="{FF2B5EF4-FFF2-40B4-BE49-F238E27FC236}">
                    <a16:creationId xmlns:a16="http://schemas.microsoft.com/office/drawing/2014/main" id="{75D2035E-2056-4AF1-8A3A-D404D1757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5" name="Straight Arrow Connector 1344">
                <a:extLst>
                  <a:ext uri="{FF2B5EF4-FFF2-40B4-BE49-F238E27FC236}">
                    <a16:creationId xmlns:a16="http://schemas.microsoft.com/office/drawing/2014/main" id="{99C3A2DB-0CF5-4702-A9B3-D3CD0B5B9D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E59E8785-5B45-40A7-9302-DD55A1A06C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1B697554-822E-4121-956C-1539C9D144F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8D6D8DC1-74B2-4421-B65A-34CE804F628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9" name="TextBox 1348">
                    <a:extLst>
                      <a:ext uri="{FF2B5EF4-FFF2-40B4-BE49-F238E27FC236}">
                        <a16:creationId xmlns:a16="http://schemas.microsoft.com/office/drawing/2014/main" id="{D2D1258A-0E12-44A1-A16B-3A1303DE392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907CF38C-DE93-4C7C-B5F4-474E40A3A2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816C2D84-E8D1-4F5C-A9D6-0288AD9C695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DE2A2BBB-AC63-407F-BFB9-BB84FEDC1D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6420D139-E5DD-4C13-B42D-374CC5D457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679A388A-F22B-4FB6-A05C-A201295894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E11A3488-4F31-4829-A3F5-3F12443339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0E95FFFF-A1BA-4E07-8927-0A2ADB03ABB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09F5BF0C-DF1D-4427-AED3-32263ED00C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1C59232B-C326-44A4-8080-AEED6ECECB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530AAEFB-A67C-466F-8653-8575CCABFBA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2772FF28-6258-4262-AF5C-4279BC2E1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A4521457-7197-4B0F-AD48-430BFFE902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C28461E4-52F6-4205-9900-30E7545D74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B77B671C-8A7E-4F4A-884A-B92A27BE87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6" name="Rectangle 1355">
                <a:extLst>
                  <a:ext uri="{FF2B5EF4-FFF2-40B4-BE49-F238E27FC236}">
                    <a16:creationId xmlns:a16="http://schemas.microsoft.com/office/drawing/2014/main" id="{9A7F51E5-4B39-48B4-82CB-A17C4B16607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62C7A977-B04F-490F-9707-BF54DFEFA7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08EEB9A-2C71-42AD-9E6D-C01FD3DF503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6BDC3134-C5F1-4EB8-9059-C9E3A18431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69B0C030-BB92-4647-945B-0FEDEC19D9A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4A5D8F14-1223-4336-9620-CE67B39FC4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D804E75D-2A6F-45B3-A08A-40E5D3E2D0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32D0142B-629A-4804-9AB2-85475CDBB3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014597BB-B090-4802-ABA6-4B2C40C425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78FA7627-97D2-4006-8F4F-687A412B9D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060A4367-EFCE-4946-8976-8A57753939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6DBEE1A2-F599-4DF4-ACCA-172E69E96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5D1C0860-4B1B-4621-83E2-1E3ED4385E0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674A73AA-A5ED-4BBB-AD5F-0C54FCD41E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652B9F46-4710-4E20-B763-A9CA7ABC95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C5CADFB5-3DBE-4861-9DB5-C90610296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FC9FBBFF-BE6D-4B63-AB3C-E6E476A45A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2192E3BE-0B65-4FFB-BC40-A8234DE17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F8A664E0-3609-4E94-80C1-531298817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78F48FCB-77A4-41A0-9C64-FF2E5B67C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A757D6D5-62D9-4236-86B2-A456D033CD2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DE92492C-B677-494D-80D7-CA563AF6654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BE5B0AA8-8835-4635-8820-FC3879104DD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A4BBA870-B9A8-46D1-814D-A14FF6FD9B2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11634683-F6F6-4A38-8A48-0010555C2D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421DF704-ECCB-4243-8912-433143F44F0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CC71AA2C-59DC-42AF-ACEE-26B430F6B10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DDAFDD00-04A2-4485-B49F-1B198E84E2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0" name="Straight Arrow Connector 1369">
                <a:extLst>
                  <a:ext uri="{FF2B5EF4-FFF2-40B4-BE49-F238E27FC236}">
                    <a16:creationId xmlns:a16="http://schemas.microsoft.com/office/drawing/2014/main" id="{591AE7B7-1BFF-4ADC-85FA-68757CED1B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1" name="Straight Arrow Connector 1370">
                <a:extLst>
                  <a:ext uri="{FF2B5EF4-FFF2-40B4-BE49-F238E27FC236}">
                    <a16:creationId xmlns:a16="http://schemas.microsoft.com/office/drawing/2014/main" id="{DD38B4FA-5875-4B38-9CE2-2B12B79B7DB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471B5480-8321-4E33-96AA-C03C466079CA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9750431A-8E60-43E9-978B-E6F993C618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94259B94-6223-436E-8EE5-9CB44B9E14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4" name="Group 1233">
                <a:extLst>
                  <a:ext uri="{FF2B5EF4-FFF2-40B4-BE49-F238E27FC236}">
                    <a16:creationId xmlns:a16="http://schemas.microsoft.com/office/drawing/2014/main" id="{8434D067-EBA3-48EB-A632-99D1F111336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8DF19CED-9C79-4A0B-BEDC-F265031C6E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83665076-B235-4CA8-A03B-3C484CFAF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4FB69730-AEBE-450C-87DB-96EBE0B5A3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416FC79E-E6B3-4168-9123-FDD6CF2EE9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78E512F5-7AFC-47F6-898E-0F5751A01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1FE8C765-146E-4D3F-9730-2506AD35C7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658EB7C3-9E47-4AB6-9B32-CA7EA1A3AB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C075D91E-1C5A-4DDF-AD7A-8399A68466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A1D4F24A-CD7E-45E1-A520-68923730509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DE3F9CA8-B6D3-4561-89A2-B1ECCB36E87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1" name="Arc 1320">
                  <a:extLst>
                    <a:ext uri="{FF2B5EF4-FFF2-40B4-BE49-F238E27FC236}">
                      <a16:creationId xmlns:a16="http://schemas.microsoft.com/office/drawing/2014/main" id="{580E0414-9678-4556-97F7-3954699B678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2" name="Arc 1321">
                  <a:extLst>
                    <a:ext uri="{FF2B5EF4-FFF2-40B4-BE49-F238E27FC236}">
                      <a16:creationId xmlns:a16="http://schemas.microsoft.com/office/drawing/2014/main" id="{897B237C-96C0-4A2F-9682-261974D08A9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E32B1604-AB41-474E-B1FF-EF6523147E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013CAF3A-5032-43E6-A1C3-B88E6EE3A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FB5E757-92D8-4E03-8589-42074DA24F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56784AF2-42DA-4E1F-9FAA-2094BA767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8577A5A9-0537-4160-9B05-9A5A2BCE3E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AC2CBE04-C623-4FAA-A026-D8F22D8F20C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DB3334E5-9CF1-47CD-B9DC-41C707F11F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A528D930-FA55-4372-A538-69EF01D2E9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F70CEDF2-5FB2-4FCA-99FC-9212247BB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6CC02D7C-86E2-4513-960F-F7E68D194C8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823062C3-5A5A-4E5A-85EF-F74CD07E19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BFBC2A9C-CDCB-45DF-A570-A8D568AEDD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2659BEFC-18D8-4C27-9199-AEB53985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2960BCB9-7AAA-4BA1-8169-55BABFB70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1" name="Rectangle 1240">
                <a:extLst>
                  <a:ext uri="{FF2B5EF4-FFF2-40B4-BE49-F238E27FC236}">
                    <a16:creationId xmlns:a16="http://schemas.microsoft.com/office/drawing/2014/main" id="{DA257CF6-4994-4BFE-B876-F956E93D0E6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FE31601A-FC64-4F72-A7A6-3BE32A3C5E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6DF8DE74-56BA-42BD-9264-AA974BC9E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E2511F0E-62F4-458F-B4E7-5F59AA38A2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81576245-6C73-4848-AFFA-74688E8F2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FABF7763-067F-4CF7-8142-A5B7D456523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04204D0E-8529-42E4-92D7-3B0F20D529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C74D5385-7E5C-4E65-81D9-62D5108A265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9" name="Oval 1248">
                <a:extLst>
                  <a:ext uri="{FF2B5EF4-FFF2-40B4-BE49-F238E27FC236}">
                    <a16:creationId xmlns:a16="http://schemas.microsoft.com/office/drawing/2014/main" id="{AAF18089-B67C-4331-9A6E-E4BE2CB8299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4DBF6B9D-995D-4E9A-A621-D79E481E085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F6501F1C-CE1B-4CFC-86AE-3FB3248E7C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0A6329CB-DB16-43A6-9F7F-7AE480EC99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3" name="Straight Arrow Connector 1252">
                <a:extLst>
                  <a:ext uri="{FF2B5EF4-FFF2-40B4-BE49-F238E27FC236}">
                    <a16:creationId xmlns:a16="http://schemas.microsoft.com/office/drawing/2014/main" id="{22137660-2888-49E6-A273-D9A270C955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4" name="Straight Arrow Connector 1253">
                <a:extLst>
                  <a:ext uri="{FF2B5EF4-FFF2-40B4-BE49-F238E27FC236}">
                    <a16:creationId xmlns:a16="http://schemas.microsoft.com/office/drawing/2014/main" id="{BD41067C-6987-4857-994A-EF74D7D90F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EF2CA7F1-2087-4549-8441-C41D0FBB0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451117BE-5375-4098-A40E-EE506C3F6DE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64738748-240E-4E71-A5B8-D6518D68667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8" name="TextBox 1257">
                    <a:extLst>
                      <a:ext uri="{FF2B5EF4-FFF2-40B4-BE49-F238E27FC236}">
                        <a16:creationId xmlns:a16="http://schemas.microsoft.com/office/drawing/2014/main" id="{2BE2A3E4-6A40-4A0E-B70A-695FA918B0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0A06C5AB-2F7C-4115-B515-AFFD50F7EE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94057615-73DA-4159-8AFC-A5DA3BAE51E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E175180C-D07E-449F-8088-5D3081D6D9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C8B810D3-F697-470D-A2FB-784F750E3B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54892218-7F44-40A0-8CF3-934802307B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DD4032E-B966-4CCE-B2DD-DB01E1E26D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F6B75FB3-DD47-419E-B125-9F5BFE3E895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77A3DAFD-4DF3-498F-9B8A-AFCB9AA508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9ED4BD00-88A0-4DEC-8A9B-15B60D682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942E8014-A441-43A4-9904-9859AAC2E5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6C37AF1C-06DD-4DD0-B9A1-EA07CD470B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3A36933C-5A8A-436D-A399-E31D683592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E719D475-3153-4E22-87EF-4A43FF64C5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C4709C81-F4E0-4113-8EF9-1ADDCBF7D8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52956D8F-AEE9-46E0-B531-5A18E10DEF7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C598C6CD-B4ED-48E4-8814-E45DD183A0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3DFEB956-741C-487C-9E59-AB2CE6FF861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93B8D478-A8B8-4E51-B0C7-E6F3767632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47D43486-D059-41C4-BEF3-9A5D9B5826C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928BF1C-C8E4-4455-8155-B2B51B8B06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8F7EFB50-988D-4A42-8A0B-B497E0A2D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1F2CA6F-BFC4-4F89-A660-2BF92BDA0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F478BE88-6879-47DD-9FDF-59E2C009EE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FC58B838-ED1B-47B8-80CB-12524CC11D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D39E58BE-4F4B-4065-BDC8-E6A9EC1D0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C167B2BD-B25C-4162-979F-5934941855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8B918487-BA1B-4BD2-80C5-F3F7EFCD6A2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82B79AE6-5697-4E1A-B775-8314D8F4F5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B6A3D740-98BF-4E77-891F-39076B152A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4A71A3B9-079D-46CE-9898-AD3BEC7A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4A5FF3A6-23D7-42FF-A3F8-AE82888F4A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17AC7A44-27F7-41F9-830C-733297E431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E7E56EDE-8B54-4F81-9356-EBD84D906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A33755FA-34CF-4055-AD6C-39E9BA40F6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CF5D2509-1002-4925-952E-044DF3A50B9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4D0684BA-D5E3-4CEA-998C-CA1948A1B1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C9B4823B-A6C2-4C95-8B0E-45A97CC1D8B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B0150565-0BDB-4D0F-AC3C-B195C1D1091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30940C49-65A5-4C49-BBEA-BEA3EE503DA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C0F825DB-2F08-4A77-980B-20B4FB3A203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CCD69E7C-E9F8-4BCD-8487-18F63889549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6858DA78-ED98-4FF5-8050-C6117A0F01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9" name="Straight Arrow Connector 1278">
                <a:extLst>
                  <a:ext uri="{FF2B5EF4-FFF2-40B4-BE49-F238E27FC236}">
                    <a16:creationId xmlns:a16="http://schemas.microsoft.com/office/drawing/2014/main" id="{01B27814-8D15-4848-AFD4-921A880F6A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0" name="Straight Arrow Connector 1279">
                <a:extLst>
                  <a:ext uri="{FF2B5EF4-FFF2-40B4-BE49-F238E27FC236}">
                    <a16:creationId xmlns:a16="http://schemas.microsoft.com/office/drawing/2014/main" id="{9A07EABD-25D1-453B-B58B-AF41A825183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68902FFA-9D4E-4B65-A051-B75AED0A100C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537B14A3-DDD8-4E92-B659-31333A294ED8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54E6B2F3-49C7-4A5B-A8E1-04AFD34B40CC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0D131AAF-E15F-49B2-BAC2-C92740D22652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0D131AAF-E15F-49B2-BAC2-C92740D226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07B7C0D-B393-4C8F-8EDD-152CE95CFB84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07B7C0D-B393-4C8F-8EDD-152CE95CFB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20CCF8C-EC69-4874-9322-D52861699885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20CCF8C-EC69-4874-9322-D52861699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3F27418A-9946-473D-BC6D-0ECBBC4EA3AE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3F27418A-9946-473D-BC6D-0ECBBC4EA3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85AD82C2-BAF9-4482-BA7D-48B1D2B3E125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85AD82C2-BAF9-4482-BA7D-48B1D2B3E1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Arrow Connector 1197">
              <a:extLst>
                <a:ext uri="{FF2B5EF4-FFF2-40B4-BE49-F238E27FC236}">
                  <a16:creationId xmlns:a16="http://schemas.microsoft.com/office/drawing/2014/main" id="{6649B4C3-B429-4960-A5F9-13564734DC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AAC0AE59-0F88-4A2D-A9EC-1F0BF26B0BF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AAC0AE59-0F88-4A2D-A9EC-1F0BF26B0B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0" name="Straight Arrow Connector 1199">
              <a:extLst>
                <a:ext uri="{FF2B5EF4-FFF2-40B4-BE49-F238E27FC236}">
                  <a16:creationId xmlns:a16="http://schemas.microsoft.com/office/drawing/2014/main" id="{949F0D70-A8F4-435B-ACFD-F7DC250216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1BB25823-927A-46F7-9B2E-7FF635A71D47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1BB25823-927A-46F7-9B2E-7FF635A71D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2" name="Straight Arrow Connector 1201">
              <a:extLst>
                <a:ext uri="{FF2B5EF4-FFF2-40B4-BE49-F238E27FC236}">
                  <a16:creationId xmlns:a16="http://schemas.microsoft.com/office/drawing/2014/main" id="{EBDF5EF0-4FEF-410F-8BC0-BA2DDC4E041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6231B0B2-947E-4A0E-B788-A13D1D5800F7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6231B0B2-947E-4A0E-B788-A13D1D5800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841B41D-D94F-4770-983D-A94ECA7FC335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841B41D-D94F-4770-983D-A94ECA7FC3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759730A7-53DB-4575-9C50-4081ED15A86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2C1A9C87-C8BB-4DD6-B916-8BFEA310E4F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Arc 1206">
              <a:extLst>
                <a:ext uri="{FF2B5EF4-FFF2-40B4-BE49-F238E27FC236}">
                  <a16:creationId xmlns:a16="http://schemas.microsoft.com/office/drawing/2014/main" id="{6EF957E5-8F11-41E7-AEE9-494DBAA111C9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EA21722C-F435-4DDE-B2CB-AF6B524EBA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881B79EE-AC52-42EB-9D50-13FB42BA6AD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08176694-13E8-4029-A4FC-14982A5DCC0B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124B66A6-281B-4684-B0CE-08F838892A5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22C98FFC-81AB-471D-A0C4-67D48067DC2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Oval 1212">
              <a:extLst>
                <a:ext uri="{FF2B5EF4-FFF2-40B4-BE49-F238E27FC236}">
                  <a16:creationId xmlns:a16="http://schemas.microsoft.com/office/drawing/2014/main" id="{327A3E5C-336F-4599-B476-ABA7B61B95D6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4" name="Group 1213">
              <a:extLst>
                <a:ext uri="{FF2B5EF4-FFF2-40B4-BE49-F238E27FC236}">
                  <a16:creationId xmlns:a16="http://schemas.microsoft.com/office/drawing/2014/main" id="{C2493104-6976-4794-B87B-B520A3F56CFF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1CD0D387-9A73-480F-97E2-6C71FCB627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2DB8E435-3D3D-42E8-BF71-A6EFCEF657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1DE0968D-9F98-45F4-8C85-F8EA0331A6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2007613C-2785-4DEF-B0D4-73DA617663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7547F663-8A81-44F4-A73A-9E1106DC2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DAD6E3B7-8FBD-49AB-8DA8-5222887407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74AA5C4D-E189-458C-8BDA-8905F2B11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A47908E9-C0D8-4CB7-8C11-A6657C6ED7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5" name="Group 1214">
              <a:extLst>
                <a:ext uri="{FF2B5EF4-FFF2-40B4-BE49-F238E27FC236}">
                  <a16:creationId xmlns:a16="http://schemas.microsoft.com/office/drawing/2014/main" id="{5ED044ED-D903-4139-A69B-0F1B52C0419E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4DF9AFF4-C625-4F85-869E-1B72E42273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C23413D8-E624-4872-9C4F-72396AB0CD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90F93313-140A-4BF8-BAC7-85401014A5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02C57013-2CEA-4F81-B73B-A902D4D841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106F657B-2FA6-457C-A3C9-A5F59D0C6F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E2674895-B2A6-4059-BFBE-3E00EFAC1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EDCC54C7-F63F-4EF0-9BEF-B8D2D404C0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128CD89-56C1-4799-81BC-FB503060AA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39526216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0208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38957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38957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1" name="Rectangle 380">
            <a:extLst>
              <a:ext uri="{FF2B5EF4-FFF2-40B4-BE49-F238E27FC236}">
                <a16:creationId xmlns:a16="http://schemas.microsoft.com/office/drawing/2014/main" id="{E48A0F97-EEF4-493C-88C6-EEFFD251AD08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37D4F29B-83DE-459C-96B3-B0271B8193F3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1" name="Straight Connector 1130">
              <a:extLst>
                <a:ext uri="{FF2B5EF4-FFF2-40B4-BE49-F238E27FC236}">
                  <a16:creationId xmlns:a16="http://schemas.microsoft.com/office/drawing/2014/main" id="{CB7E8C3B-6710-4EB8-98D4-419254A1F4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2" name="Oval 1131">
              <a:extLst>
                <a:ext uri="{FF2B5EF4-FFF2-40B4-BE49-F238E27FC236}">
                  <a16:creationId xmlns:a16="http://schemas.microsoft.com/office/drawing/2014/main" id="{57D6D608-3246-4F91-8854-168B3FCA370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3" name="Straight Arrow Connector 1132">
              <a:extLst>
                <a:ext uri="{FF2B5EF4-FFF2-40B4-BE49-F238E27FC236}">
                  <a16:creationId xmlns:a16="http://schemas.microsoft.com/office/drawing/2014/main" id="{0B6AB2E3-B19A-4C2C-9516-19240AB53906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BA8E4935-0213-4242-8F7D-71523EC87988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BA8E4935-0213-4242-8F7D-71523EC879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0C55D35B-341C-40B6-9091-D02C20349ED6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0C55D35B-341C-40B6-9091-D02C20349E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E6C16C6F-B20A-49A8-954D-3A5F4C364935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E6C16C6F-B20A-49A8-954D-3A5F4C3649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7" name="Straight Connector 1136">
              <a:extLst>
                <a:ext uri="{FF2B5EF4-FFF2-40B4-BE49-F238E27FC236}">
                  <a16:creationId xmlns:a16="http://schemas.microsoft.com/office/drawing/2014/main" id="{1D666867-A92F-49E1-8782-C09A1DEDC56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8" name="Oval 1137">
              <a:extLst>
                <a:ext uri="{FF2B5EF4-FFF2-40B4-BE49-F238E27FC236}">
                  <a16:creationId xmlns:a16="http://schemas.microsoft.com/office/drawing/2014/main" id="{8BE379CC-A494-461B-8CAC-129370BE8F6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9" name="Straight Arrow Connector 1138">
              <a:extLst>
                <a:ext uri="{FF2B5EF4-FFF2-40B4-BE49-F238E27FC236}">
                  <a16:creationId xmlns:a16="http://schemas.microsoft.com/office/drawing/2014/main" id="{4A801A01-7BEF-4B05-990A-7BCCAC4939F1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66384AC8-7AA6-4DE5-AB37-5E69C61887F5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66384AC8-7AA6-4DE5-AB37-5E69C61887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8769C5A3-B1E8-49F4-AE2B-81E099AE9DB2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8769C5A3-B1E8-49F4-AE2B-81E099AE9D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B143B06E-62DC-42B8-9838-7BA3DE6C8291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B143B06E-62DC-42B8-9838-7BA3DE6C82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3" name="Straight Connector 1142">
              <a:extLst>
                <a:ext uri="{FF2B5EF4-FFF2-40B4-BE49-F238E27FC236}">
                  <a16:creationId xmlns:a16="http://schemas.microsoft.com/office/drawing/2014/main" id="{150A1A97-C6D0-4354-95CB-3238AD9BA2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4" name="Oval 1143">
              <a:extLst>
                <a:ext uri="{FF2B5EF4-FFF2-40B4-BE49-F238E27FC236}">
                  <a16:creationId xmlns:a16="http://schemas.microsoft.com/office/drawing/2014/main" id="{CF380915-3255-4F17-AF38-B66436AACFDF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5" name="Straight Arrow Connector 1144">
              <a:extLst>
                <a:ext uri="{FF2B5EF4-FFF2-40B4-BE49-F238E27FC236}">
                  <a16:creationId xmlns:a16="http://schemas.microsoft.com/office/drawing/2014/main" id="{72C6910C-60B0-40E6-B697-96D34644BF8B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9A25EC7F-3FA6-43FC-9B50-ACF3E1679836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9A25EC7F-3FA6-43FC-9B50-ACF3E16798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24145616-F451-4A8D-9BF2-8D77B10AF470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24145616-F451-4A8D-9BF2-8D77B10AF4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3B7FE2D-72EA-42B6-B41F-6A4D70C5F6FB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3B7FE2D-72EA-42B6-B41F-6A4D70C5F6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9" name="Straight Connector 1148">
              <a:extLst>
                <a:ext uri="{FF2B5EF4-FFF2-40B4-BE49-F238E27FC236}">
                  <a16:creationId xmlns:a16="http://schemas.microsoft.com/office/drawing/2014/main" id="{1D98D568-F63D-4855-87C2-029A0649E5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5DB6FA8B-DAC1-484C-BB3E-D1CA6FFC485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1" name="Arc 1150">
              <a:extLst>
                <a:ext uri="{FF2B5EF4-FFF2-40B4-BE49-F238E27FC236}">
                  <a16:creationId xmlns:a16="http://schemas.microsoft.com/office/drawing/2014/main" id="{0E836016-9F6C-448F-8338-485A04C9C9F2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8C887D7A-87CB-4726-8C8C-D1D4ABC9EA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339E7D24-AFD2-425A-B726-5A6371DBFED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Arc 1153">
              <a:extLst>
                <a:ext uri="{FF2B5EF4-FFF2-40B4-BE49-F238E27FC236}">
                  <a16:creationId xmlns:a16="http://schemas.microsoft.com/office/drawing/2014/main" id="{A33CF7D0-C7C4-4334-9873-685BDEB538D3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8C75F50A-CA6C-46A0-A6BB-A6C12C262C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2EEEE744-0376-4F3E-A196-E5FE5D5CF0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D09FC594-C232-4E6D-910A-7FD880C6C3F6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99C9F0CE-6F36-460D-A8B8-6D0386584983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99C9F0CE-6F36-460D-A8B8-6D03865849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9B488AA-80A7-4B8F-B699-0B6514A1C413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9B488AA-80A7-4B8F-B699-0B6514A1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D5E53CD4-00CA-45BF-847D-067BBFDE6541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D5E53CD4-00CA-45BF-847D-067BBFDE65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82B16C2A-0910-44AC-9648-A4539B6CA904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82B16C2A-0910-44AC-9648-A4539B6CA9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686AAED-26BE-424D-8108-827C0B320F22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686AAED-26BE-424D-8108-827C0B320F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60347EA1-A96C-41F7-A6EE-6E048CD29A31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60347EA1-A96C-41F7-A6EE-6E048CD29A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435989A-004A-4A95-9020-BFB94C5B08A3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435989A-004A-4A95-9020-BFB94C5B08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19259A40-36BB-4AD7-96A2-54D28A33F977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19259A40-36BB-4AD7-96A2-54D28A33F9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2D3C5F76-F9C0-4023-8906-04B5F2E884A0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2D3C5F76-F9C0-4023-8906-04B5F2E884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6F0D7880-4B02-4D7C-B04B-2D1145CEA623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6F0D7880-4B02-4D7C-B04B-2D1145CEA6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5F9240F6-39E0-4933-9517-E11379B649C3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5F9240F6-39E0-4933-9517-E11379B649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E7E3F78-F549-4AFD-A984-3E40FC189FDE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E7E3F78-F549-4AFD-A984-3E40FC189F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A7F379B-1266-4526-88C3-8FAD97956CA1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A7F379B-1266-4526-88C3-8FAD97956C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049256C-499B-4825-B2E9-1540C91F06FC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049256C-499B-4825-B2E9-1540C91F06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C1B5042-D933-48BB-B3D6-3D07EC04A386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C1B5042-D933-48BB-B3D6-3D07EC04A3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4175418-32C1-4DD3-8D34-B6BC6FE2404E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4175418-32C1-4DD3-8D34-B6BC6FE24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B4D9CE7-E8A6-4705-9729-F26476F76EB4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B4D9CE7-E8A6-4705-9729-F26476F76E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8B281FE-54A7-4537-AE80-99E3193C400A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8B281FE-54A7-4537-AE80-99E3193C40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5CC38857-38DA-4590-818A-993E10C05CEE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5CC38857-38DA-4590-818A-993E10C05C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0D1872F-EE88-412B-8BBA-5014CC1BA09E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0D1872F-EE88-412B-8BBA-5014CC1BA0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2DC5A43-3A8D-4B9A-B163-195BC7A99A7F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2DC5A43-3A8D-4B9A-B163-195BC7A99A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A4C9034-8DD1-4813-886C-9A99B1B2107B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A4C9034-8DD1-4813-886C-9A99B1B21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E06DB63-1A30-455D-9928-1F9E34D37D0E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E06DB63-1A30-455D-9928-1F9E34D37D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EA7664-C616-4F58-A3FD-4C00116CF31C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EA7664-C616-4F58-A3FD-4C00116CF3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2" name="Straight Connector 1181">
              <a:extLst>
                <a:ext uri="{FF2B5EF4-FFF2-40B4-BE49-F238E27FC236}">
                  <a16:creationId xmlns:a16="http://schemas.microsoft.com/office/drawing/2014/main" id="{F640D3ED-7A7B-416E-A627-AF3C840474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FDCE1287-A1E7-45E6-B44D-9F9B70196C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804D977E-A215-47F6-9AEB-B04EE7C8CF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5" name="Group 1184">
              <a:extLst>
                <a:ext uri="{FF2B5EF4-FFF2-40B4-BE49-F238E27FC236}">
                  <a16:creationId xmlns:a16="http://schemas.microsoft.com/office/drawing/2014/main" id="{301CE9E9-76AE-4FD0-9B36-E156B507C0A7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2" name="Straight Connector 1411">
                <a:extLst>
                  <a:ext uri="{FF2B5EF4-FFF2-40B4-BE49-F238E27FC236}">
                    <a16:creationId xmlns:a16="http://schemas.microsoft.com/office/drawing/2014/main" id="{244B143A-7C81-498A-972E-46D6474CF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3" name="Straight Connector 1412">
                <a:extLst>
                  <a:ext uri="{FF2B5EF4-FFF2-40B4-BE49-F238E27FC236}">
                    <a16:creationId xmlns:a16="http://schemas.microsoft.com/office/drawing/2014/main" id="{3D074508-A6E5-4F8E-B7C8-653BF09D8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4" name="Group 1413">
                <a:extLst>
                  <a:ext uri="{FF2B5EF4-FFF2-40B4-BE49-F238E27FC236}">
                    <a16:creationId xmlns:a16="http://schemas.microsoft.com/office/drawing/2014/main" id="{E4CB7A42-EEBE-4E71-8E1C-51E48EF7579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F84452DF-9FC3-48AE-908E-F617F29613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B3B6EFA6-6C36-4E3B-A115-B3E3D3D579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65D61AF9-A117-460C-9E02-ED70B7C277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DD01E878-CB81-4035-8701-A80AF8198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7FFC580D-DBE4-4892-8984-F7919E61A7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0586ED26-F681-47DD-8027-A03FA5AB4B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87D98CD5-1A4F-4E08-AF3F-3ECAC12F95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C45D8E0D-5C04-4DA6-BA81-FE062B849E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24865C3C-4A2D-41A9-9CAE-A3CE5E88E6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28B10882-8947-416E-88CB-FA15D78B5A2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B352DE8D-A385-4D57-8459-9B7BF125825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8099A496-AA95-496D-959A-DCEA468B732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5" name="Group 1414">
                <a:extLst>
                  <a:ext uri="{FF2B5EF4-FFF2-40B4-BE49-F238E27FC236}">
                    <a16:creationId xmlns:a16="http://schemas.microsoft.com/office/drawing/2014/main" id="{A1B4B552-CC9E-4925-B4F7-7DBBD1B5049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3C882B2-BA72-4DD7-A5F8-047E524733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EC97D4D3-99C9-42E2-B030-779321CB8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B2DC24E3-CAA7-4D24-9D2F-82B144682F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2A5549D-5F58-4123-9D50-D5F67DC08C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6" name="Rectangle 1415">
                <a:extLst>
                  <a:ext uri="{FF2B5EF4-FFF2-40B4-BE49-F238E27FC236}">
                    <a16:creationId xmlns:a16="http://schemas.microsoft.com/office/drawing/2014/main" id="{A9039215-9E4D-4833-B018-9EED787C6C1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AC2E0400-5319-45D9-A2F6-42C0AD3651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9E2239E5-F894-4519-9615-A938A19607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0F28FF4F-D353-4510-B516-56B070E463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0" name="Group 1419">
                <a:extLst>
                  <a:ext uri="{FF2B5EF4-FFF2-40B4-BE49-F238E27FC236}">
                    <a16:creationId xmlns:a16="http://schemas.microsoft.com/office/drawing/2014/main" id="{0AF0511D-3C16-4A1A-8460-074D9EA1A5E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5B42F5C6-1B48-4774-851A-679D169B5E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94C7C723-4E18-4239-B9B2-E881FAE969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DA7CD08-4F0C-4928-B134-5B8D615020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CD854F03-CE5B-4985-AF01-81920C1DEC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1" name="Rectangle 1420">
                <a:extLst>
                  <a:ext uri="{FF2B5EF4-FFF2-40B4-BE49-F238E27FC236}">
                    <a16:creationId xmlns:a16="http://schemas.microsoft.com/office/drawing/2014/main" id="{29B643D1-E320-4AA4-97E6-D02D484981C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C311FA1C-9FED-41E9-93C6-03995F99AD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F886313B-298D-4B71-B89C-4F5018799C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CB4CBEA1-8AB2-46B4-AFE4-1DEF8F6EFA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4CF6D139-5106-4D95-B470-E0930DF71B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B95A1B98-9B97-423A-93FE-27A80031592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D5661BAC-EAB5-426A-8113-FD7C3556CF6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92264273-B1B8-45BF-A5E7-BC2301280CB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03BBDB0B-5911-4540-A791-EC7D68BE3AE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EE9CB7F9-7095-4497-8BBE-A215B93E1D1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844B814B-0AEB-481B-981A-90DB659D9C2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881C7CE9-7607-4D15-9AFD-AC8C73A3C38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04B63604-9075-439D-8610-C19F9E0E2F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FDFE1B99-801A-4BCD-AE76-26304DEC8E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3243B418-037F-4954-8100-CD74AACF892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33B4A074-44C0-4BE5-A65B-4EDBD10096E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C3729456-88F4-4829-AD1A-959050A6B402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295E9832-FA0C-4D62-86B2-44A883A2713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4C51C2B7-804F-45A5-B13E-788E61163D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0" name="Group 1439">
                <a:extLst>
                  <a:ext uri="{FF2B5EF4-FFF2-40B4-BE49-F238E27FC236}">
                    <a16:creationId xmlns:a16="http://schemas.microsoft.com/office/drawing/2014/main" id="{62DF131E-B0D0-4073-A57F-17AE5F88F33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22CB32C4-1EC1-4D18-872A-6CC9487EB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FB260CD5-8167-440D-A85F-D8F1992432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F4D731A6-BABF-4AB1-B62C-E7E27D1EAA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169E687D-DBE8-463B-8779-60B4C7FC0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1" name="Rectangle 1440">
                <a:extLst>
                  <a:ext uri="{FF2B5EF4-FFF2-40B4-BE49-F238E27FC236}">
                    <a16:creationId xmlns:a16="http://schemas.microsoft.com/office/drawing/2014/main" id="{8B8C87F9-93AE-4E29-9142-5133E23DAA5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2" name="Straight Connector 1441">
                <a:extLst>
                  <a:ext uri="{FF2B5EF4-FFF2-40B4-BE49-F238E27FC236}">
                    <a16:creationId xmlns:a16="http://schemas.microsoft.com/office/drawing/2014/main" id="{4C9354C8-8623-406A-811C-83B2B6957F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0BDDFCF1-3C54-4E80-BFDF-454D11351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4" name="Group 1443">
                <a:extLst>
                  <a:ext uri="{FF2B5EF4-FFF2-40B4-BE49-F238E27FC236}">
                    <a16:creationId xmlns:a16="http://schemas.microsoft.com/office/drawing/2014/main" id="{B5074248-7CFB-4B74-A4C6-3A1197FCE11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5E91E3EC-0368-444A-9182-7CCD895228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0ECF5FD1-BC36-4FCD-ADB3-1B3D2FEC3E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27878F4F-8F21-466E-801F-EB114157B2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08669B71-655A-4FF3-B18F-80F48FFC85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5" name="Rectangle 1444">
                <a:extLst>
                  <a:ext uri="{FF2B5EF4-FFF2-40B4-BE49-F238E27FC236}">
                    <a16:creationId xmlns:a16="http://schemas.microsoft.com/office/drawing/2014/main" id="{150AAB97-4BF9-49D1-810C-D5508A6DAA7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BCD866FE-F2A6-4F27-BD46-9C4C9B266F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40B73AFB-CECC-4E8E-AFBE-AF17499FB62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C4452C2E-1956-451F-B6E6-F1F4054AE8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997580A4-C73C-4219-9E96-1559E5B210F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2B8813B3-8C65-48F3-ACD6-35FD9BDCA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211728BA-3D82-465F-A1E0-C108BF649A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A6D8DA26-5521-4B13-95B8-DF322AF6A7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D237305-9D45-48BD-875D-EEB57DB2D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FA410CB7-CDD3-423B-93EA-43C42523F4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3B9F2EBB-5922-4B87-AE70-6F0043450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48AC00C4-76D8-4C4B-AA43-421DDE0121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36D11A69-E047-4EE5-83E5-2090AC9BC0C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1811F316-948F-4CD2-821B-3896C25524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6A4AEAD-AFBD-4C1A-B800-36C86DE0CF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914CCD93-BF15-4D7D-A7AA-F043115F33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67EB8058-7CF7-4819-BBDC-995A2F010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81AF36F-9E29-4843-9F44-50CE5A34A0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E8EB697F-FFB1-4261-8782-C0FC2FEDD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24C6185F-D4D6-42E5-AA0F-CF102C83EC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27C88B2E-51D6-4957-9027-1860C6BED5A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3E3A004-30A1-4E35-9F03-74B64AFDFC3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F290C6D-FF34-4513-9999-3DCDDDD8DCC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F619A40-2D24-4F6D-8CE8-B16CF17E51E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091404BE-92FE-4C26-AF04-3D5B0D6BCA2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17B1A71E-B143-4BF7-9E80-FDF849B0CC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7805F5B7-74FB-4ECE-A076-A5A6805D141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2F4ACBA9-BF50-46EA-887D-88AB45EE69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6549AEE6-C800-4E8C-995A-40D034756D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6B23F1B7-DFA5-4FFA-8D7D-AA91D43E6DF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42D5FBE2-28A2-4A35-95EC-84FAE40137C3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1" name="Straight Connector 1320">
                <a:extLst>
                  <a:ext uri="{FF2B5EF4-FFF2-40B4-BE49-F238E27FC236}">
                    <a16:creationId xmlns:a16="http://schemas.microsoft.com/office/drawing/2014/main" id="{C11C2D71-1B02-4B29-B521-5AC7399159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2" name="Straight Connector 1321">
                <a:extLst>
                  <a:ext uri="{FF2B5EF4-FFF2-40B4-BE49-F238E27FC236}">
                    <a16:creationId xmlns:a16="http://schemas.microsoft.com/office/drawing/2014/main" id="{154813D4-B2A6-4C5A-8EE6-4768E6B482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3" name="Group 1322">
                <a:extLst>
                  <a:ext uri="{FF2B5EF4-FFF2-40B4-BE49-F238E27FC236}">
                    <a16:creationId xmlns:a16="http://schemas.microsoft.com/office/drawing/2014/main" id="{FC71A2F7-B33D-4BF5-9296-F0C57D8BD69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CB67B1A7-E397-4B66-AD5C-826C70AC5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D0F4EB81-147A-482F-B634-368BACCE02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B278940F-34CE-4F5B-A42E-D04CFE521E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D26CFB25-8DD6-4C0F-B9E8-F89DE53B5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BC2D6E2F-8F61-4C96-979D-4DE4F8C31F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495486A5-B96C-4D31-8CA4-69D901A0EF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BB766600-C719-4B21-9359-5320166C66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B51DB372-3E7F-4A2E-BCDB-9674890266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EF8705C8-97F0-4C91-8F35-1A634BF3025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DD948BDF-06A6-4322-B494-8D7AC910241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8E2FAD78-303F-46B5-B660-757BD5CAB58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F757EF77-01DB-4FFD-9535-56CD2C8FB4F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4" name="Group 1323">
                <a:extLst>
                  <a:ext uri="{FF2B5EF4-FFF2-40B4-BE49-F238E27FC236}">
                    <a16:creationId xmlns:a16="http://schemas.microsoft.com/office/drawing/2014/main" id="{1EC1515D-66E6-435A-94AA-38E9D2CD9F9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EF22FFF8-7FD4-495D-BBF0-F942AD17A5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4E229EEE-4E5B-4D1E-B59B-936B892C3F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7EF17921-A067-4C54-A5BD-D30147C05B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D16C99BA-5A99-4C77-A03F-522B7A464D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5" name="Rectangle 1324">
                <a:extLst>
                  <a:ext uri="{FF2B5EF4-FFF2-40B4-BE49-F238E27FC236}">
                    <a16:creationId xmlns:a16="http://schemas.microsoft.com/office/drawing/2014/main" id="{3B97D303-1AAC-4309-A46E-2767FB6C542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666690CD-B0D3-4567-8F30-040A6EFF86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EBA6736A-C327-4A19-9C9A-E113C02077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C9A11695-9127-4778-A118-94F075B201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9" name="Group 1328">
                <a:extLst>
                  <a:ext uri="{FF2B5EF4-FFF2-40B4-BE49-F238E27FC236}">
                    <a16:creationId xmlns:a16="http://schemas.microsoft.com/office/drawing/2014/main" id="{024420AB-D66A-4BB6-8ED3-AD089CBA740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919E14CC-8A07-455A-8302-CEF595B53F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9A88FC9F-1D50-4B92-8A90-5A076EF8A9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A55F2C2-CFA1-4617-B167-E6ECEFAE48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9DEBA2C3-30BE-4410-827C-911DA37603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0" name="Rectangle 1329">
                <a:extLst>
                  <a:ext uri="{FF2B5EF4-FFF2-40B4-BE49-F238E27FC236}">
                    <a16:creationId xmlns:a16="http://schemas.microsoft.com/office/drawing/2014/main" id="{BC773209-FF2C-4B2D-86CC-A96C4ECA625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BE4F25B4-36A7-463C-AACC-4DB3557517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349D1FA3-6C93-451A-BD7A-3FFE11B536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145A4CC-5B88-47D3-B175-7C6593B0A1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04D93C9B-A644-4455-A96B-10B78358F6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C159B4F4-ED10-4464-A940-20808976F85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63DE0287-8637-4275-AA45-536AEA099EA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8D32F640-D9FD-496B-A592-869D1B6672B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3088A6DB-1C76-4972-806B-4D891DE3E7F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A0FE7F53-67A4-4E3B-A143-BBFEABAF4E3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DD5632E9-6073-4EC3-BFC0-0CEA45E8F55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8E7A75B9-913D-4BBE-84DE-C7805C08269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074E500B-4D62-449E-9F2E-23132C5B68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A4ED45BE-408D-4B38-8B39-F41864BD01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D1833CAC-9333-46DD-945D-3A52A9C4DB9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2D7D9498-7CCB-4DE0-AE12-6315FAFED6F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614B02F7-9756-414C-9AC3-5A5256D6845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C6FFC22E-FEE5-4463-8B5D-8DD6B88FEE4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5F0230E3-0205-48F4-A86F-AFD0A6125D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9" name="Group 1348">
                <a:extLst>
                  <a:ext uri="{FF2B5EF4-FFF2-40B4-BE49-F238E27FC236}">
                    <a16:creationId xmlns:a16="http://schemas.microsoft.com/office/drawing/2014/main" id="{74708059-6A43-481F-ADF2-8C7D9A44DDA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FCFD96FC-C257-490B-992C-3F05CF42C6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9528BAF9-939E-4EB4-BA4C-2875F0DFDE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C4D7BA9C-B3B4-44E7-A574-C0934F210C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A7B73E8E-E0DA-4893-B0D5-46C49D7441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0" name="Rectangle 1349">
                <a:extLst>
                  <a:ext uri="{FF2B5EF4-FFF2-40B4-BE49-F238E27FC236}">
                    <a16:creationId xmlns:a16="http://schemas.microsoft.com/office/drawing/2014/main" id="{202B3164-1BC2-456E-BBE2-35B6996AA3B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1" name="Straight Connector 1350">
                <a:extLst>
                  <a:ext uri="{FF2B5EF4-FFF2-40B4-BE49-F238E27FC236}">
                    <a16:creationId xmlns:a16="http://schemas.microsoft.com/office/drawing/2014/main" id="{20D62471-44EB-45EE-B806-28531A317E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02D8C5B9-CA98-4C67-8BA9-D65D1BBC33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3" name="Group 1352">
                <a:extLst>
                  <a:ext uri="{FF2B5EF4-FFF2-40B4-BE49-F238E27FC236}">
                    <a16:creationId xmlns:a16="http://schemas.microsoft.com/office/drawing/2014/main" id="{33B76D00-F92E-44F3-A800-92B23CABCCD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E44D552F-7441-46DB-8491-39F9E1D074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D3DE2500-9FA5-495F-8401-4CD307B984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E34DCA8C-48E7-4691-BAA0-0FB6464CEE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5555532D-8C2E-4D9F-B5EF-27D0CE66BB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4" name="Rectangle 1353">
                <a:extLst>
                  <a:ext uri="{FF2B5EF4-FFF2-40B4-BE49-F238E27FC236}">
                    <a16:creationId xmlns:a16="http://schemas.microsoft.com/office/drawing/2014/main" id="{051BC84E-8728-421C-BA47-5116DCD67A5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D094A98C-B9B7-41B3-B704-0332AA70DC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D5A556C-1AA2-44F9-8A53-4D99C201681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DA7FAF50-4E09-4E73-A649-7937941E44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2744416C-D9CE-4F07-AFA5-3AF663A5ADA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DFB62B32-F9C2-4B61-8501-B6E9A067AA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D5EC59EE-27DB-4405-B1A5-29C2F7378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E61A830B-AB17-43E0-B8EF-330C01637C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D02390E6-5669-44C9-9EB4-231389E7AD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90B99567-309B-4412-995A-074CA8DE0C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7428166A-9BBB-47F3-B74F-BB3BE2290B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228DCD3E-A567-48C3-B3CD-3268D8560F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32AF037C-35DE-4526-AEF5-210ECC2F365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F803F49B-BFF1-43D9-8856-41B09CCDB4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A06405D7-A346-4E97-BEAD-2265BC2F32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8947A484-4225-45DB-A130-36F33AB5A1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91A05BEF-3712-4994-B134-146C96D093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756FE029-B10A-4992-9384-C411A24D9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B63852B0-6E73-4EAE-B53E-A87A012DA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5CEC04E6-6BC7-45B6-9072-E50FF7038E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8A420E12-5F1C-433B-8A0E-C16C73BFA97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89D33F00-2D98-4BF7-98AF-4D8ECF16B9A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824B364-109B-4DAA-864B-B85D6A914E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3F5C737F-007C-4599-9ECE-315872A27FD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D8EF562E-074F-4100-BE9D-1244E7B0C23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8EECBA94-4DED-42D5-B1FA-8BAD898DFD4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80B88562-DE54-4A47-B333-D6DC183E914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DCF46EB8-3AA3-4BB0-B02D-2877082422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91CD10EC-5F65-44B1-BB8D-C1ABA4E994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474EB385-0981-4769-9FB4-BD50F804686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3F4D6DDF-DC8B-468B-B284-A9A2E763780F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A005E6D7-A303-415F-8DF9-B42193D27E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79CD709C-52D1-4374-8E81-4432EE7685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2" name="Group 1231">
                <a:extLst>
                  <a:ext uri="{FF2B5EF4-FFF2-40B4-BE49-F238E27FC236}">
                    <a16:creationId xmlns:a16="http://schemas.microsoft.com/office/drawing/2014/main" id="{4F18FA2F-1C6D-4E6D-B026-1F2067A0A03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858EE98C-9A8C-41AD-A87F-BAC879B42E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900848F0-252C-45BC-85ED-63BBD08717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3D21A305-106A-4F09-BE03-EFAD6B5ECB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5EA77CEA-CEB3-4CF7-ADDC-C085154909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15290D40-DBED-470D-9A24-7B076FE20D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51617A84-9F38-4647-80DE-22CC314802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9A330FED-37DC-4755-9FF9-744B16931D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8D7B2DFF-95E3-4280-B624-2065D7459A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8CAB3769-EEE5-4C0A-A0F7-5A8DA3E25D9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4D5E54EC-D91F-47E7-8918-41F2A10E49A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E4BF9535-78CD-412E-A0E8-B4ACE343EC4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87761007-0C2C-4E4F-91BD-EE9CA3BE5DD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3" name="Group 1232">
                <a:extLst>
                  <a:ext uri="{FF2B5EF4-FFF2-40B4-BE49-F238E27FC236}">
                    <a16:creationId xmlns:a16="http://schemas.microsoft.com/office/drawing/2014/main" id="{A4D326A0-3D99-4964-A20B-C0F0050A500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3E1AD682-B8A3-4A7E-8B34-9D4501706A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0717B66F-22AE-4453-BA88-9D9F618D0A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0E9AD8E-BEA1-4BD8-9C6A-1EEEF1F380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C22A4FD-1FB0-4A82-A8EB-42FA12401A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4" name="Rectangle 1233">
                <a:extLst>
                  <a:ext uri="{FF2B5EF4-FFF2-40B4-BE49-F238E27FC236}">
                    <a16:creationId xmlns:a16="http://schemas.microsoft.com/office/drawing/2014/main" id="{70F6A896-4405-4851-A3DC-9D6CA147DF7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8FA98E68-8FAA-4352-ACBF-7B7C8C09B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6102B9E6-213F-4B86-881B-953ABE4E2F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091B3BD2-E81E-44ED-A0F4-14D7971EC4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8" name="Group 1237">
                <a:extLst>
                  <a:ext uri="{FF2B5EF4-FFF2-40B4-BE49-F238E27FC236}">
                    <a16:creationId xmlns:a16="http://schemas.microsoft.com/office/drawing/2014/main" id="{696204A9-E772-4344-9149-9F349AC5727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99BA9EBF-DCD6-4D86-9AC9-AE674F19BB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B70CA3F8-03FE-40CA-9E04-E2FB18FA93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6A9A8F01-40D9-4494-9446-4854C2DEF6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536B3C3E-8396-422E-B930-EE5EB4CB31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9" name="Rectangle 1238">
                <a:extLst>
                  <a:ext uri="{FF2B5EF4-FFF2-40B4-BE49-F238E27FC236}">
                    <a16:creationId xmlns:a16="http://schemas.microsoft.com/office/drawing/2014/main" id="{9B145C55-E7DF-483A-8B08-740E0FC9781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50B90ABA-CAFB-4E37-9F4A-AA1881A056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E5F481A3-AECB-401D-AF6E-BDF1B55B8C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103A355A-3F88-4A84-9477-833E3C23D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A63B7135-90F3-4BAC-9A41-4DE24879BC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EECC774-19E4-4628-952A-43D8C2D5E1D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6B70A941-39F8-4E31-8B36-690CA1A8BFA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DAF9E090-1F5D-456B-8FAE-8FBA7BC5253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461C0999-8AEC-478F-A0E9-2E2A6DBD263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8" name="TextBox 1247">
                    <a:extLst>
                      <a:ext uri="{FF2B5EF4-FFF2-40B4-BE49-F238E27FC236}">
                        <a16:creationId xmlns:a16="http://schemas.microsoft.com/office/drawing/2014/main" id="{DADFDF71-AB81-4FAE-9B7B-828EFD6A93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E858BDBD-FD2F-415E-9DE4-1684457255E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D06DD18D-5334-41D4-A16A-29477C87AD0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1D4D3E35-3E4F-4E1E-B679-50630684B3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498EDEF1-0691-4369-9A20-1083AEC39A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674FAF7D-7876-4888-8B7A-0D1B0E8B59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33829DC4-5AE4-4261-808D-7D00CF7909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A7EF1FBC-6772-43A4-A8C6-04163C5344E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B0521940-0993-4700-AFDE-BADE2307FD8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ADAD8E80-E048-4F67-AD17-7808346AA9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8" name="Group 1257">
                <a:extLst>
                  <a:ext uri="{FF2B5EF4-FFF2-40B4-BE49-F238E27FC236}">
                    <a16:creationId xmlns:a16="http://schemas.microsoft.com/office/drawing/2014/main" id="{5A0D25DB-132F-434D-84E6-FA0F2A01DA4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A5CF96A0-56E5-42B8-A6AC-4FDC1B48BF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6EBC9201-F276-40A9-9D22-4C6A98D3F9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ADD9E2A-DB11-48BC-9063-E09BD15433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91C31D95-B0D7-41A0-85DA-CB2C2FA23D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9" name="Rectangle 1258">
                <a:extLst>
                  <a:ext uri="{FF2B5EF4-FFF2-40B4-BE49-F238E27FC236}">
                    <a16:creationId xmlns:a16="http://schemas.microsoft.com/office/drawing/2014/main" id="{20D4E858-3F8A-4287-959E-AD2D3CAABF4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0" name="Straight Connector 1259">
                <a:extLst>
                  <a:ext uri="{FF2B5EF4-FFF2-40B4-BE49-F238E27FC236}">
                    <a16:creationId xmlns:a16="http://schemas.microsoft.com/office/drawing/2014/main" id="{1BC27499-5A39-45CD-9625-034132487D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24B70E8F-EF07-4135-8794-CB1D8360DF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4409D955-F7A1-4EFC-83B5-EC8314E02A1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32BF3B13-968A-41B3-A5BD-E295F040EF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5CC2DDEA-3517-4631-B7DB-302B9EDCC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16B499A8-B42B-4D9D-9E04-CB3BFE3CD3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A52D1C11-1087-4746-BD46-01256300E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3" name="Rectangle 1262">
                <a:extLst>
                  <a:ext uri="{FF2B5EF4-FFF2-40B4-BE49-F238E27FC236}">
                    <a16:creationId xmlns:a16="http://schemas.microsoft.com/office/drawing/2014/main" id="{6911BB71-FFDE-4866-984F-850873F3DA7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D51D8B53-08D6-40A9-8A7B-3A35721002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F92B1A03-EFCD-4C61-8F56-8B2D964A507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49DC8DA2-7E38-42AC-BB86-449C3DD51A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A78E4C3A-C8EA-41F1-93E5-0B4519396FC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163A189E-8F69-46E2-8872-F8F91F5EB5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2A51F4AE-8EB6-4F15-9DEA-AF549F321A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33A4074B-9A58-4408-9720-A9940D468A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F1A8C2D-5A5B-4734-8BDC-113D7DD4DC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76539951-5BFD-44F6-9DF1-ED38A0F6E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7AEF9753-3D80-4824-8A11-21A5D4D7B9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89EF81D2-935D-45C6-A18A-10C5E0D083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6E669BF5-47C6-4BC3-A7BE-50D11BE15CE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9073E3BC-A004-46C9-BE0C-E9879EF9F2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985BC944-6C26-4B02-B29A-BE389A1416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A3948E37-3D53-4868-AB0C-9BE1E481F4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29349E8A-BF6D-44A4-BF6C-131733539A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8E3ADBB4-13D1-4A40-A52E-B97A813CD0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19F48772-2695-4E14-BA97-8F678C45B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F2962638-0A4C-4750-9A19-38AF16AF57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7E40121E-9308-4FBB-B77C-099A3D3D5FC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DAF64B-7983-4EE8-8816-8F6BF7D5C8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35568DF4-A093-40F9-A026-A0E1CE55BED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C592F410-E7BB-4495-B0FC-45E8AFC8E9C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159D739D-D79C-47D9-AB0D-F45464A277A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C437021F-6E8E-449A-B488-0C7054F090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4B8BA548-6D3C-49A5-8849-41658B88EAF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5C6501CE-6551-47AA-A59A-8ADF07445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29999AEB-033D-40B7-B122-4D3DDC8149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1D1B0118-6BC9-44FF-A300-1F972002C4F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8" name="Oval 1187">
              <a:extLst>
                <a:ext uri="{FF2B5EF4-FFF2-40B4-BE49-F238E27FC236}">
                  <a16:creationId xmlns:a16="http://schemas.microsoft.com/office/drawing/2014/main" id="{87FD50BE-C281-4AFF-9540-A0CF4D922F52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AE587FC0-25C8-4B7A-A6BE-43E0AD081316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E78367C7-E653-458B-BDDE-4505F7751D55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9E0C7FE1-1917-4B91-858C-A63433AD840B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9E0C7FE1-1917-4B91-858C-A63433AD84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96F254F-9BAB-482F-AE5A-50612AF59BCA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96F254F-9BAB-482F-AE5A-50612AF59B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524DAE5D-F13F-4A6D-BA1F-2413482D020F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524DAE5D-F13F-4A6D-BA1F-2413482D02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E8F47E8A-B5B8-43FA-89F7-F3A26F8FEB50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E8F47E8A-B5B8-43FA-89F7-F3A26F8FEB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434DC58-1318-438A-9011-19042F37B128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434DC58-1318-438A-9011-19042F37B1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6" name="Straight Arrow Connector 1195">
              <a:extLst>
                <a:ext uri="{FF2B5EF4-FFF2-40B4-BE49-F238E27FC236}">
                  <a16:creationId xmlns:a16="http://schemas.microsoft.com/office/drawing/2014/main" id="{F72A44E2-2A97-4F70-ABE9-5A785FFC55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D7CC8688-FBAC-450F-A356-88045737619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D7CC8688-FBAC-450F-A356-8804573761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Arrow Connector 1197">
              <a:extLst>
                <a:ext uri="{FF2B5EF4-FFF2-40B4-BE49-F238E27FC236}">
                  <a16:creationId xmlns:a16="http://schemas.microsoft.com/office/drawing/2014/main" id="{6F7D600A-A4A7-416D-9B2C-E61BE561AC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F68EA812-674A-44FF-8239-F1738CFB6721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F68EA812-674A-44FF-8239-F1738CFB67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0" name="Straight Arrow Connector 1199">
              <a:extLst>
                <a:ext uri="{FF2B5EF4-FFF2-40B4-BE49-F238E27FC236}">
                  <a16:creationId xmlns:a16="http://schemas.microsoft.com/office/drawing/2014/main" id="{20620867-B9CC-4D50-9AF5-4B160E9203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7D610A3-E95A-4E16-921E-4BF29D52F245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7D610A3-E95A-4E16-921E-4BF29D52F2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7CC1098A-997F-4F25-9302-751968C81A4A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7CC1098A-997F-4F25-9302-751968C81A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1A20CF57-B84F-4B5D-9700-B38F780342E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4" name="Straight Connector 1203">
              <a:extLst>
                <a:ext uri="{FF2B5EF4-FFF2-40B4-BE49-F238E27FC236}">
                  <a16:creationId xmlns:a16="http://schemas.microsoft.com/office/drawing/2014/main" id="{61D9C1C9-DF44-44E8-8655-BCED0F50A78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5" name="Arc 1204">
              <a:extLst>
                <a:ext uri="{FF2B5EF4-FFF2-40B4-BE49-F238E27FC236}">
                  <a16:creationId xmlns:a16="http://schemas.microsoft.com/office/drawing/2014/main" id="{206973BB-0A81-44B8-AE67-D42B2129A527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A6739845-53B1-4242-A2F1-656B95E4B90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05189DB5-5607-495A-A213-D07ACC143D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8" name="Arc 1207">
              <a:extLst>
                <a:ext uri="{FF2B5EF4-FFF2-40B4-BE49-F238E27FC236}">
                  <a16:creationId xmlns:a16="http://schemas.microsoft.com/office/drawing/2014/main" id="{BDD0B93B-FA7C-4D3A-BF2A-65A1F9F18C65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473AB295-638E-40CA-9446-9C2F6D176A0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B324E6ED-FBCD-4663-9C4C-9585B0D814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1" name="Oval 1210">
              <a:extLst>
                <a:ext uri="{FF2B5EF4-FFF2-40B4-BE49-F238E27FC236}">
                  <a16:creationId xmlns:a16="http://schemas.microsoft.com/office/drawing/2014/main" id="{850D65F6-19AC-46F4-914E-FC307802C304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2" name="Group 1211">
              <a:extLst>
                <a:ext uri="{FF2B5EF4-FFF2-40B4-BE49-F238E27FC236}">
                  <a16:creationId xmlns:a16="http://schemas.microsoft.com/office/drawing/2014/main" id="{9EE5B7F0-6795-4430-844C-EB23BE2B6D45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F12CA39D-9F95-4282-918B-C99F4E9F22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244256C3-1693-4945-8672-51612CD3E6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458AE64E-12AE-491A-96B8-13E6B4E37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9E421AE2-A7AA-46EF-8D37-D1033D0D76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6BEC25AF-2E6C-4DF8-A06C-EC5BD6E719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C9F18FA-D619-4D4F-B20B-0001064B67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3BB23241-06CF-4F11-92D4-91F0703C92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27A3A1DC-C0FA-4BFD-B4E3-0FC36BCF4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3" name="Group 1212">
              <a:extLst>
                <a:ext uri="{FF2B5EF4-FFF2-40B4-BE49-F238E27FC236}">
                  <a16:creationId xmlns:a16="http://schemas.microsoft.com/office/drawing/2014/main" id="{AA3F710D-5B91-4E90-B38A-1A6F315B2B6D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E900DBA3-8C8F-483C-A38D-A2094ECD1C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6A4B25AB-08CF-47DD-B123-F84E4105EA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26E39A43-5B38-4DCB-9B5B-415823820F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B023874E-D68D-4D56-8458-F60DE5DED1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F528BCF8-27A0-4A65-A67C-10AE6F9FB7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D9C92193-94B0-4C8B-9880-2502D3F7BD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881C3515-E919-4CE0-B3AE-E6A113D5B3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A3E3D795-6027-4B78-BE74-3CEC4DBF57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455857695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0208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5" name="Rectangle 394">
            <a:extLst>
              <a:ext uri="{FF2B5EF4-FFF2-40B4-BE49-F238E27FC236}">
                <a16:creationId xmlns:a16="http://schemas.microsoft.com/office/drawing/2014/main" id="{DBB5D231-227F-4675-B134-D872365815DC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F68CA44F-3D3D-4522-ACB1-3FE72D810E0D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F8B6D357-5A51-4739-9902-34617EE981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F546A509-778F-4E51-A721-342C13E4122D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B6C9310B-8F66-4B7B-8266-C6B1FA43F119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473D00B-A1A6-4A65-9C74-9BD7FBFEFE75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473D00B-A1A6-4A65-9C74-9BD7FBFEF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0540D561-80E0-466C-BE1A-547593398282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0540D561-80E0-466C-BE1A-5475933982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19F4609-B6AC-4924-AE08-B5E4724DC3D6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19F4609-B6AC-4924-AE08-B5E4724DC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E7617C06-15D1-481B-B433-0FE3408D70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86CCD948-282F-4437-97C2-5975678774F8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E71CA495-CC82-498C-9299-ADE3DFECB8C7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010D3CA-46F6-4903-81B7-6CF4256DBE0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010D3CA-46F6-4903-81B7-6CF4256DBE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5CEA263-35C9-46B6-87EC-94FC8436AE93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5CEA263-35C9-46B6-87EC-94FC8436AE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65E6514-EA77-4BE0-B7F4-EE3F52BBBDDC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65E6514-EA77-4BE0-B7F4-EE3F52BBBD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16AF09EF-E4F2-400E-87B4-8FDF6B2D60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A651A4F5-1326-482D-8F86-39186FAC844C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Arrow Connector 1152">
              <a:extLst>
                <a:ext uri="{FF2B5EF4-FFF2-40B4-BE49-F238E27FC236}">
                  <a16:creationId xmlns:a16="http://schemas.microsoft.com/office/drawing/2014/main" id="{0265DDC3-0A08-4A7F-A3F6-3A79B27BEDC1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A206B681-8196-46DF-9E3A-B1102E642189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A206B681-8196-46DF-9E3A-B1102E642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98E2F9B6-5F42-405A-91B6-C8BD16F944E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98E2F9B6-5F42-405A-91B6-C8BD16F944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CDE97BA7-A116-4D9A-94CC-2E5E62B1552E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CDE97BA7-A116-4D9A-94CC-2E5E62B155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1F4B5110-A459-4C8B-B2EE-35214A30EA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1E50F43D-D3BD-4969-AD0C-8AADD807EC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Arc 1158">
              <a:extLst>
                <a:ext uri="{FF2B5EF4-FFF2-40B4-BE49-F238E27FC236}">
                  <a16:creationId xmlns:a16="http://schemas.microsoft.com/office/drawing/2014/main" id="{07FAA0F9-05F3-4991-B767-3B79E523B965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19037038-E90E-477F-8EF9-6231A4E3CEA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0AC71C9C-24B1-4D29-9DAE-D968CCD9FBC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30ED127F-05D5-4F66-84BD-3BB0C43F9FDD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9B249C6F-6959-49F3-947B-1A57BBDA9A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0FC5EA03-B8FD-4008-818B-BDA41FAADC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22EA8EE5-40DC-4BF7-9905-6947455583CE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13B6DB97-12EE-4AB7-92E7-8738C283D1FC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13B6DB97-12EE-4AB7-92E7-8738C283D1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83B39FD-87CC-4E20-9076-797160C638CF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83B39FD-87CC-4E20-9076-797160C638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366B87B3-A38F-43FE-BC40-4DC9DC861C10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366B87B3-A38F-43FE-BC40-4DC9DC861C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A08301E-53BD-4C98-B01A-503EDEE2265A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A08301E-53BD-4C98-B01A-503EDEE226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1A1A9B6E-BF72-4D21-9A22-D60CDD7F96C2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1A1A9B6E-BF72-4D21-9A22-D60CDD7F96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FB0EA6A9-867B-4EBA-A51D-969E455261A9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FB0EA6A9-867B-4EBA-A51D-969E455261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8578D465-785A-4AE8-BB1D-233136D6CFCF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8578D465-785A-4AE8-BB1D-233136D6CF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BB64E6F-4C0F-4DB1-919B-4D4138AC57CD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BB64E6F-4C0F-4DB1-919B-4D4138AC57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6D8E68AC-A2DC-4682-B675-4A4BBB7EEF40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6D8E68AC-A2DC-4682-B675-4A4BBB7EEF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9400209-F6BF-4B41-9211-C1893CE42C3E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9400209-F6BF-4B41-9211-C1893CE42C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F2D735F6-4154-47A9-A795-AD8C81D14CDC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F2D735F6-4154-47A9-A795-AD8C81D14C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FFEC8F9-DC6A-47C6-B0C0-75A24A3ADD72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FFEC8F9-DC6A-47C6-B0C0-75A24A3ADD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BDCC23D7-E952-4B96-9BC7-A1583C97C5C5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BDCC23D7-E952-4B96-9BC7-A1583C97C5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6D21216-685D-4333-AC30-D44ED355DF15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6D21216-685D-4333-AC30-D44ED355DF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B091E576-8261-4E7B-96F9-A7C75BC0E6E6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B091E576-8261-4E7B-96F9-A7C75BC0E6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C7A8BA0D-C1F3-462D-B32F-8D87233DDDBE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C7A8BA0D-C1F3-462D-B32F-8D87233DDD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AB8836-023D-4D0E-B76D-A153374B1A71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AB8836-023D-4D0E-B76D-A153374B1A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46E96E-7F41-4E73-B358-8D1FAC0B48EA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46E96E-7F41-4E73-B358-8D1FAC0B48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E0421DE7-D8A3-462D-BE0E-98AAB35AEE85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E0421DE7-D8A3-462D-BE0E-98AAB35AEE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44395784-5C68-4B41-8DC1-F2A525413B96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44395784-5C68-4B41-8DC1-F2A525413B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8C0C2AFC-5599-48C0-9A02-661F6A59E124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8C0C2AFC-5599-48C0-9A02-661F6A59E1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0590DBC-B325-4C77-9351-F340D8D034C1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0590DBC-B325-4C77-9351-F340D8D034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43567F6D-85F6-4A1A-BD5C-AC644329D163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43567F6D-85F6-4A1A-BD5C-AC644329D1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A84744A-4701-4F8A-9459-9089F5ED5CCC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A84744A-4701-4F8A-9459-9089F5ED5C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0" name="Straight Connector 1189">
              <a:extLst>
                <a:ext uri="{FF2B5EF4-FFF2-40B4-BE49-F238E27FC236}">
                  <a16:creationId xmlns:a16="http://schemas.microsoft.com/office/drawing/2014/main" id="{A48289C5-4224-4B80-A98F-C9DE55A2F0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1190">
              <a:extLst>
                <a:ext uri="{FF2B5EF4-FFF2-40B4-BE49-F238E27FC236}">
                  <a16:creationId xmlns:a16="http://schemas.microsoft.com/office/drawing/2014/main" id="{1701EB0C-A9F0-4646-93B0-41BC397906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F0738104-4680-48DE-90F3-0ACF68B973E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3" name="Group 1192">
              <a:extLst>
                <a:ext uri="{FF2B5EF4-FFF2-40B4-BE49-F238E27FC236}">
                  <a16:creationId xmlns:a16="http://schemas.microsoft.com/office/drawing/2014/main" id="{1AAC0FBE-04BB-4A84-9678-119DCB788E39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3B768F84-8880-4D0E-88F1-6C228E4E79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B47E332D-D1A2-4AB6-A398-2A8CDF40CD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7A6D0540-CFF7-4A15-9BBD-E2628E61AC5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3A77DA48-CC1C-420E-95EA-263A8FE173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E2211EAF-947E-463F-8F48-15127EAA08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96F66A75-C513-4833-BE47-EDD74ACF6F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26221331-8DDA-4CA6-A5DC-E9EBE5E2D0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D4D0429F-FAB9-4ECE-854F-B8985AF5F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AEDAA8AD-F385-405B-9391-1228C6C4C3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3BC75D5C-0C1D-4E40-A5FA-940BB6825C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B9FC348C-3677-4680-851A-F031BE74A1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7" name="Arc 1506">
                  <a:extLst>
                    <a:ext uri="{FF2B5EF4-FFF2-40B4-BE49-F238E27FC236}">
                      <a16:creationId xmlns:a16="http://schemas.microsoft.com/office/drawing/2014/main" id="{3D5F4578-3424-4689-ACCB-0F9E3BD483F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3A1340A1-E5F2-4B5B-B830-F901277ABA2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24781442-6AFE-4C7E-A0B3-348F25642B0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B9279187-34F5-458B-9501-F6E6A4C155C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DEA1C035-DF1F-4CF1-9ACC-655B83B246E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7675A0DF-BD2C-4A5E-ABF1-C256F49290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11BED078-251E-48AB-AB09-9A67CF384C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5FC18B89-CDAC-49CD-8C8D-3DACEA4BD2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AFD91D34-57CE-466F-AD18-7208F5E7EF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4" name="Rectangle 1423">
                <a:extLst>
                  <a:ext uri="{FF2B5EF4-FFF2-40B4-BE49-F238E27FC236}">
                    <a16:creationId xmlns:a16="http://schemas.microsoft.com/office/drawing/2014/main" id="{A031296D-A6B1-4E2C-BE9E-8C981B89421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8AEFF841-0B26-46CC-8475-C79B0F941F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F349A187-E2E5-4325-8EA4-0F9C51ABED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E800DCE0-DC04-4D7E-BE22-C9897106D1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5FAF41FA-149E-4EF1-A4D0-DEFF0B5C63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07DCA0DA-6709-4156-9DAC-82A711B589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237E7331-652D-4B7E-8867-1776855528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B6DB393C-BE80-40E6-ADC5-5E61D13024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F7F0D3D3-288E-4722-B4F0-5CA4F14A0C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9" name="Rectangle 1428">
                <a:extLst>
                  <a:ext uri="{FF2B5EF4-FFF2-40B4-BE49-F238E27FC236}">
                    <a16:creationId xmlns:a16="http://schemas.microsoft.com/office/drawing/2014/main" id="{4B486F60-C5AD-4633-8B22-79B1F5669E3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E010900D-8D98-4ACC-BBDE-A47DF0BCC7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144B7DB8-16A2-4CA4-BA98-ED633047F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44B99793-938F-48C7-BD69-FBF0701442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29697495-E8B7-4507-BA58-32A7902682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4" name="Oval 1433">
                <a:extLst>
                  <a:ext uri="{FF2B5EF4-FFF2-40B4-BE49-F238E27FC236}">
                    <a16:creationId xmlns:a16="http://schemas.microsoft.com/office/drawing/2014/main" id="{1D56AE51-13D9-44F8-923E-281386597E9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BC98C127-6050-40F1-9A11-63AFF0E6CE3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1B7AA1C5-A1BE-453F-A453-E31AFC8192D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E0226772-89E7-43C6-9EDE-B5F64082A88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7035C6C1-AB43-4F7F-8164-3100A47A9E8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Arrow Connector 1438">
                <a:extLst>
                  <a:ext uri="{FF2B5EF4-FFF2-40B4-BE49-F238E27FC236}">
                    <a16:creationId xmlns:a16="http://schemas.microsoft.com/office/drawing/2014/main" id="{F21C3061-1EC6-404B-809D-CB46F8744FB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F10A2308-0557-4B8A-91B8-8F54292BAE2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5FE69157-32F2-45BE-A2A8-3C97B7735D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9FF107E0-0B30-4ADE-9B99-99771D8A07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3" name="TextBox 1442">
                    <a:extLst>
                      <a:ext uri="{FF2B5EF4-FFF2-40B4-BE49-F238E27FC236}">
                        <a16:creationId xmlns:a16="http://schemas.microsoft.com/office/drawing/2014/main" id="{79B6DCFC-0073-4908-8E1D-4F355383208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D8E10E57-DD0E-4130-9D15-E812D8FB98A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D72A5F6D-6900-4464-BE4E-8768F1B49B69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BA063410-A7BD-4DB4-967B-F73F77979B0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E35B213E-43ED-402D-8878-461D9032DB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42051B51-C7D9-42E4-AF8F-048BE13EFD9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D5A00CE-D781-4E25-BFC5-B7EBEB7D37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FB8E44B8-54CE-47E3-8243-B4A3034184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2B3A4FE6-FDDF-49EC-96E7-E1CAF7D84A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7CA5BE6-2AAE-4E95-A39E-9337005F60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9" name="Rectangle 1448">
                <a:extLst>
                  <a:ext uri="{FF2B5EF4-FFF2-40B4-BE49-F238E27FC236}">
                    <a16:creationId xmlns:a16="http://schemas.microsoft.com/office/drawing/2014/main" id="{5BD69C32-206C-42F4-8F3A-A0642268AC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EF14EC73-1D97-47B2-9408-BFD2967EC1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E7FBF1D8-9F64-4065-83F1-3C005642E1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5342D243-7065-494E-95EC-5A95201EFF5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B2678127-C815-499E-BE48-805EBD9F98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525306DC-6851-4D2B-AC0D-A7CC64E21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9F23B767-BC5A-4ACA-9CFA-956F7CE526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86E4BE0E-1B8E-46E4-A1B7-A0CEB60D85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CEF547FF-2D92-4FE4-8B43-9E79FD67B82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E473EEF8-818F-4F7C-A642-08C02D434C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B438622A-185B-45C8-A4BC-E339BEF9C5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0FCE8F34-EF90-4830-AB08-4A7AE6CDB4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7" name="Group 1456">
                <a:extLst>
                  <a:ext uri="{FF2B5EF4-FFF2-40B4-BE49-F238E27FC236}">
                    <a16:creationId xmlns:a16="http://schemas.microsoft.com/office/drawing/2014/main" id="{36838184-A9F0-4F08-8BC0-60568EB2C31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D5C36AA0-7B52-4898-8B9B-F50B1752B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C2AFA57C-92DF-4AD3-8421-25740365AA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40AC07B8-8DEA-461C-A58E-D83A4D1839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B091A3FC-E976-4107-B364-ECCE3C36A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E3E37B10-9BFB-4093-A0A2-F722BFBEE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95F738B2-3FC0-460A-837E-5FCA1C7EC3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52AB5992-FAF8-4C61-B351-18C853DBD7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32EF41D2-E799-4729-8283-8232152E261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CB9CC078-0F7F-44CF-8F34-C8291100F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4DDC7F4-0C86-49B3-950C-1858D1458A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7372AC21-04B5-4D19-8419-8682BA76F0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6ABCCE71-9FD0-4224-B50F-6759A3F619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5AF07F39-AA39-467B-8962-41DF56479D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4E923540-D058-4F3C-A158-15FDABF0E0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6A2C3D3-3DC4-4540-9368-2DBBE8A9E1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97308591-6D94-4FEC-A97A-8D13878144F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6E3E6B2D-93CF-41FC-8EF5-9DADD2F064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A0181869-336D-4787-9925-2190B3354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FBC36E28-8FC1-489F-BAB4-7FD395005ED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2BF7985F-4CDB-4E9B-A419-DD9CAC54B50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B2637FF7-CD2F-42E3-8163-B96239AA41A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8735D98B-4354-46CC-B7E2-78575C42D1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6" name="Straight Arrow Connector 1465">
                <a:extLst>
                  <a:ext uri="{FF2B5EF4-FFF2-40B4-BE49-F238E27FC236}">
                    <a16:creationId xmlns:a16="http://schemas.microsoft.com/office/drawing/2014/main" id="{F2A02DE5-6558-40E3-9469-A9D09124DB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6C46D3E1-723F-438A-B4B1-C94CD7C250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C5B7AC0E-5C67-4716-A1CB-98304141859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F008438C-78A7-4375-B618-14CF480D99C0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AB594DD7-1273-47AF-A35A-441CEEC844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7C812C65-8344-442C-9EDF-F40B205D27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56CE379B-669B-476B-83AA-A4B847EC789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61AC6420-7D67-4DB7-A4BC-E581E05DB8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E382A319-6148-4A21-8896-06C27F19A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CEF46D84-A5DB-4BE1-BA41-09959B76F0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E73FC784-F943-4287-9AA1-546B0C6F4A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FA09BE01-108F-40C2-BBB1-A268BD68EB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6C9D3576-27D9-49BC-A63C-6B4A0DBF11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BC70EA2A-586B-4DB2-92D6-BE19A88241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DC94769E-04EB-431E-BB0E-FFBAFC0286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6" name="Arc 1415">
                  <a:extLst>
                    <a:ext uri="{FF2B5EF4-FFF2-40B4-BE49-F238E27FC236}">
                      <a16:creationId xmlns:a16="http://schemas.microsoft.com/office/drawing/2014/main" id="{EED76596-AB3E-46FA-ADDF-E5C4826869C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2AAAF8E7-80EF-4B4D-A223-5A2C0DB1412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819A3A0D-FBC5-470B-A289-FAAB2F6B75E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169B8005-36AB-4E99-9A5A-0D5FC6204F3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B2ACBDDA-BC24-4D26-97F1-01C712F792B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0B70F49C-0172-4837-ABA6-1611D2A7D8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2515BC31-E7F8-4E5B-9DA4-894664A0AC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D04CA0CC-9993-4860-A871-2D2E4DF8E2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C5C10F15-FF2B-4C30-A19B-4B5C8667F2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3" name="Rectangle 1332">
                <a:extLst>
                  <a:ext uri="{FF2B5EF4-FFF2-40B4-BE49-F238E27FC236}">
                    <a16:creationId xmlns:a16="http://schemas.microsoft.com/office/drawing/2014/main" id="{98705DA9-70EA-4510-B00B-1125D487719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B2A776EE-D6A3-462D-89B2-DE5253D25D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2A99DEF3-5927-40F7-9BC3-DFEA4C43B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B354A556-BC44-439D-A1D8-071F71EDCA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8059C644-0FBF-45ED-87F1-DE31BEAA44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D90F9F2D-8A0A-47BE-9E3C-5023061C88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CFEF327D-4A57-47B7-87A7-B4169DED25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6D438F47-A6F5-4430-843E-17A2BC6F16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12AD4FFB-76E8-45B1-887B-66637E1195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8" name="Rectangle 1337">
                <a:extLst>
                  <a:ext uri="{FF2B5EF4-FFF2-40B4-BE49-F238E27FC236}">
                    <a16:creationId xmlns:a16="http://schemas.microsoft.com/office/drawing/2014/main" id="{A88B7CA7-21F6-4E26-9DB7-6F94628A658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4EB78AD1-3D8D-44C2-A30F-4D072955B6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28C2CEF7-1B88-4D50-9716-84E3B7318F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0D2AEDDD-72ED-44DD-8BE4-DBB51C8C13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1A2A0DC3-4D80-4CA7-8DE8-032D6968AC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C65CE820-030E-45C8-B63B-007B2DC1959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1708301C-CA33-451C-BA26-A3693EE18A0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EF959973-8D4D-44FF-81B5-DEB41DB8B2D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91956F5B-9410-48B8-A393-416C90B4DE1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48A60425-2FEC-4CE9-A8D2-DD8577641CB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Arrow Connector 1347">
                <a:extLst>
                  <a:ext uri="{FF2B5EF4-FFF2-40B4-BE49-F238E27FC236}">
                    <a16:creationId xmlns:a16="http://schemas.microsoft.com/office/drawing/2014/main" id="{17EA0FE8-1501-4878-AF00-56733A6B4FF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7B48D294-5836-4423-8260-7EEA786EC96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8E257315-4CFB-471B-B427-BFF61F270C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97F66387-5492-43C4-9E25-A079A55112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2" name="TextBox 1351">
                    <a:extLst>
                      <a:ext uri="{FF2B5EF4-FFF2-40B4-BE49-F238E27FC236}">
                        <a16:creationId xmlns:a16="http://schemas.microsoft.com/office/drawing/2014/main" id="{1589BD14-DF18-4ECA-BFC0-4ED9E1C627F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7E314E10-B792-44B7-B049-2DA747CF34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D730CA5B-7419-44CD-B657-F54D04991D4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3E674A2-5700-4C36-B2AF-784A4C269EA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2FF3CA76-1C04-4EEF-872E-617F61902A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4E0D083D-4B09-41EB-8327-180AB137D7F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59C298AA-1BBD-4A18-9D6E-1EC6A880C8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96CFDE36-89CC-4202-B01C-53120AD184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BB7F94AE-DB52-4C59-B064-9AA220896D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C554DC4-3548-4109-B1C8-F8D61A3D80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8" name="Rectangle 1357">
                <a:extLst>
                  <a:ext uri="{FF2B5EF4-FFF2-40B4-BE49-F238E27FC236}">
                    <a16:creationId xmlns:a16="http://schemas.microsoft.com/office/drawing/2014/main" id="{3E909ABE-3DD1-4CE5-8B3D-C2266F748E2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C99E7EBF-E55D-43FE-ABCC-D4E7EEEF2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E7A1B691-A2EC-4C5C-8FEF-D586E6CC41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47A2472F-6DF4-41CC-8CF8-CCC9EABE5DC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F3B700E1-7CD8-47DB-A79F-D7A4A96E58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11EB11E9-E220-4B4C-B04F-181F1BC3DC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FE95021-C4F5-455B-9153-B5028CFA5D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03FA7CC8-113D-453E-88BD-DBFCDF33BC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E712C073-E879-423B-945F-E81C3B8AEF6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66A9D3B5-F185-4B1C-8624-562BDDDAB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729F6AD5-DBEE-431A-9FEE-9C4B6C32191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B0E14055-1005-4530-9EDD-394FCE8D04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6" name="Group 1365">
                <a:extLst>
                  <a:ext uri="{FF2B5EF4-FFF2-40B4-BE49-F238E27FC236}">
                    <a16:creationId xmlns:a16="http://schemas.microsoft.com/office/drawing/2014/main" id="{2E687F50-CE60-4EB6-9EF3-69EBE5D270C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8AB62721-B1F9-4683-B4BB-CECC1333A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EE1893D2-89B0-461A-8D3C-EE40FF802A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E8A98515-4C4F-4604-A0D8-FFA5CB45E8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B35EC6AF-49C2-4942-8E20-210EAD2431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FE0EF5F3-7E7A-43F0-8D9B-1BDB17E217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A2135C7C-717E-43DA-9506-A5F97B336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28CBFCCC-EB8D-4CA8-A5C2-64C4ECB06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AD40AA45-DBE3-444C-8FF0-21EFB84C1F0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335E63AD-77FC-48B8-8404-BC561E6FEB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5E84B5D2-D764-41BD-B808-205A62068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8A9A60CF-D72D-45E6-B01A-8BD560A9FE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664CADBA-179D-4C77-835C-431C903FEC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856D2DA3-7B16-456B-BF70-876798E479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A864AA8-2419-4EFF-85C1-AB368B373B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DB700228-71EC-400D-B3FF-08828752AC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4B7B7DC9-31E0-4792-ACEE-2CBB3C49C92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45343E00-4A7E-4712-9D73-3E597818664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6F62D129-DC0D-42B6-8CBA-B608E39B821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006A82B5-DAC6-453C-9643-DB49B2F1B8B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DD5B3EED-4B2B-410A-9FA7-7878238898B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B60C1D6E-79A1-4B77-96FD-3435443DDF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86EA4116-BE4B-40C5-9F55-FA7ACB906C3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5" name="Straight Arrow Connector 1374">
                <a:extLst>
                  <a:ext uri="{FF2B5EF4-FFF2-40B4-BE49-F238E27FC236}">
                    <a16:creationId xmlns:a16="http://schemas.microsoft.com/office/drawing/2014/main" id="{60C88844-58DE-41E3-8E0D-F195138A33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7FA74DD3-9205-4F64-A009-6937D50FF2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59256044-9DDD-4F92-AEA1-6446C60236A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710E7E58-CFDA-44CF-B2FC-3152A860BED8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1E66B8BC-9101-4001-B1EC-6CF94341E7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5BA8E26-0C73-473C-9E67-7B533ABAA0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CD4CCA66-10A7-4CA4-81E2-DCB176F2C1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010678CD-097E-4F7E-80BA-650431D53A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B3C6B175-E22B-4D19-944F-4DD18433A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6DD635C1-E5F7-4C96-B590-3AE8C4E0F3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FB431116-D37F-4AEB-BAE6-A596F0BB85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56D50DC1-0C0C-465C-A443-45E0762EA5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0F4CE896-EB9D-4FE3-A90B-A3AE0C1B74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333980C5-EA35-41AD-9C02-ECC4CB3A8C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85C4EA0B-98DF-4C2C-B214-03AB301D51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335CB8AF-06E8-4DAD-9FFF-AD44E0AC7AD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A6F44B1A-EAA7-4FA6-91FE-C88A2C4E3CD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9A83ECDC-84E6-4B8C-B204-9033969D08C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716A3927-78B6-4377-8EFA-710038FD6B1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CEF7F35B-19FE-48EA-8C68-C45D6A023E4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89D00623-6437-4FCD-BEB2-9F5D14CF2D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ECD3A69-6985-4653-A7DC-73178D39D2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275A3EF2-DA13-40E5-8AF4-4FAA03D2BD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ED41511B-5449-422F-91CE-15FB9670EA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2" name="Rectangle 1241">
                <a:extLst>
                  <a:ext uri="{FF2B5EF4-FFF2-40B4-BE49-F238E27FC236}">
                    <a16:creationId xmlns:a16="http://schemas.microsoft.com/office/drawing/2014/main" id="{62A761F4-E186-4C8F-8046-7E307E4F53A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262CE2F2-5E99-4F1B-88EB-EB660A88E6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2175975A-E98F-42BB-A742-B6990B47F3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AE2CD45B-B162-4383-B17C-343102C3A7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6" name="Group 1245">
                <a:extLst>
                  <a:ext uri="{FF2B5EF4-FFF2-40B4-BE49-F238E27FC236}">
                    <a16:creationId xmlns:a16="http://schemas.microsoft.com/office/drawing/2014/main" id="{333A6F5F-5DBA-451C-AC43-8731BACCB96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EC1576E-C529-4ADD-B6F0-2757BE3AF7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B19BC1EB-85AA-42CC-B4DB-301680A92C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C8FF6711-A94F-4824-B788-B7069B9AA0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C9871606-D7DC-46D4-8834-C54C4B27AD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7" name="Rectangle 1246">
                <a:extLst>
                  <a:ext uri="{FF2B5EF4-FFF2-40B4-BE49-F238E27FC236}">
                    <a16:creationId xmlns:a16="http://schemas.microsoft.com/office/drawing/2014/main" id="{6A0AF2DA-2B32-48E9-ACE5-FF03A72758C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011EF00B-81C5-437E-9737-313F8AE82C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46EEB7C2-0257-476C-8A8F-00B776F974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0AE78BAA-1DEB-46AF-9851-0CA2E8EC0C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35DCE437-5A65-4014-9587-A5984708A6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4ED313F6-483D-444D-87A7-DC6AE695ACA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E1FAD60E-C0EE-4E3E-963F-B5EB6EA9828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98B2541F-B2A3-4610-AA00-9EC7E05879B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A11BBE29-542C-4A11-9C47-30CCF872E05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5A3866BE-545E-470C-A0C5-FDCB29CA3E3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17C6003F-2873-4B6B-B4A9-EDF4967732B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29A519DC-CD59-4DBA-AD06-1DC1B9EC6A6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9A01A002-ECAC-467A-BE1C-D71C8AB14F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3D6263D4-844D-45AD-BA32-3566DA5F02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D3958F0B-90D3-4985-830B-D4D4398C1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69CE5EC5-07D6-4C46-9057-48484E3AAE7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CC0C971A-518D-4DC2-996D-B1105E3930E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38FAF13E-18DB-4304-BD01-D92688D1B20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EC0E29A1-7F32-46CD-879B-0242BC56A1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ACD55CB4-8175-4217-B656-8B996E8318C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4B5A76E-B6F2-4955-BF6D-668DA603B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CA2BD90-81E5-417A-9D45-A7DB12CFDF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B99B4873-C8A0-4787-973B-7CB7D8C1F2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91310EC-BE62-4B64-8521-F967997EC6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7" name="Rectangle 1266">
                <a:extLst>
                  <a:ext uri="{FF2B5EF4-FFF2-40B4-BE49-F238E27FC236}">
                    <a16:creationId xmlns:a16="http://schemas.microsoft.com/office/drawing/2014/main" id="{0B948E2D-F1E7-4C48-8CB6-BDCE99C32F0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5CE090C7-181C-4F5D-A938-3D2B5474E8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990AB350-2504-4050-8A1E-22AFC5C05B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635D6D58-1329-4CD0-A85B-8F18AEB8D18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3CC760DF-C8D5-4824-9229-51884D6C2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5DBFD09C-6D6E-4D1E-80B8-D8FFD31051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F4566600-5698-4AEB-B2FB-AD2B5347B9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E242EF67-F334-4630-8D2F-35B860B500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5E7C699A-E112-4DA7-BFE5-DBD6DD4E28F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E5056246-CF3C-4454-8A8A-05E1FC14C2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140B0D2C-9CAB-4EE7-8020-E5C6489345E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2EB7D7DB-E538-4FFC-A708-03E104D66B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5" name="Group 1274">
                <a:extLst>
                  <a:ext uri="{FF2B5EF4-FFF2-40B4-BE49-F238E27FC236}">
                    <a16:creationId xmlns:a16="http://schemas.microsoft.com/office/drawing/2014/main" id="{9F656A0A-98D6-499B-8844-1DFCCCC834D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DE2CA1FD-AF5A-410A-9793-B24D1B9989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35D43627-5207-4034-B77D-FCADECEED0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56B1A6C-282A-46AE-B0C1-716D502BCA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EFF9C895-EA50-4DC2-8253-49C51AC111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670FED98-B42E-4247-A211-9CFFCEA1D0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E59135F1-08E2-4018-B82F-B154F55FAF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1FD6F07A-BD32-4645-BE49-7CC6B9E7CA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33510839-9B16-452F-A9CC-C5174DBDC31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071B9B4D-6151-4F82-AE46-1AFFABF2BF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B7450A83-48EE-49DE-A88A-027894E1DC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7C0CE441-312C-4618-8888-E7FEB1BC5E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530E2F2-871C-4AD6-AE8F-1BDECECFD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F9BC902E-EA2C-4843-9CB9-67A3C4D71E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54D703CF-8A7D-4492-9115-DEAAB2A57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155C533B-C2DA-438C-A828-4779A2E63C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B17023C6-5177-4C31-B628-28BB8E541CD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3B80FC04-1C22-4DCC-B21D-A45CAE74A6C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E77C36F2-4A76-4E45-BA40-0F2F892AB33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0AB0E460-7E8B-45E0-992B-B59684DA8A3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96AEB341-D118-4AB8-B81B-2A1132C6736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53E926F-7DA9-4EC9-8269-CD7A5EC3D95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4444802B-0BF9-48EE-BE84-62F1CAE5C51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A8E35914-599B-4C1E-A2B1-0429F8904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96202521-2B79-41B7-A42F-A0BF48ABA8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6BB09CA3-9816-4817-B3D9-4D6D0631A5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9C9B81C9-20E4-4929-AC93-542BC24D921F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F3F200C7-E823-467A-973C-F865D438FC54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95755E7C-C8BF-406B-BC8D-53255E581D20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C9BB28BA-E9BF-4E18-9CFE-43BD8D00F88F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C9BB28BA-E9BF-4E18-9CFE-43BD8D00F8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AFDF0EC7-27C8-4030-83E3-96D9FA8F1209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AFDF0EC7-27C8-4030-83E3-96D9FA8F12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5073CEE1-A81C-425E-B066-D6F475C975B7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5073CEE1-A81C-425E-B066-D6F475C975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2FFC051-C76F-4336-B792-5BD0EDC0AABA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2FFC051-C76F-4336-B792-5BD0EDC0AA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DA4BA4DA-E6F9-4D79-8D68-A6958B38E649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DA4BA4DA-E6F9-4D79-8D68-A6958B38E6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6FE0C79F-6E64-4BBE-AA27-4030FEEBDE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67E68DF5-3A15-41A2-B04D-E6BC8505954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67E68DF5-3A15-41A2-B04D-E6BC850595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50E235F9-E83F-42B0-AA88-B5D09A7195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470DB65-460E-4595-A741-DD4E0FC8ED1D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470DB65-460E-4595-A741-DD4E0FC8ED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D7BE509A-463C-45E1-9BE2-100BB61DB4F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8EFDC13D-211D-4E33-9744-0001C90800D6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8EFDC13D-211D-4E33-9744-0001C90800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DF2C76B1-017E-484F-8EBB-77D1E44EC649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DF2C76B1-017E-484F-8EBB-77D1E44EC6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D5FAD222-D8A4-4364-8B0D-3BA7A3D283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41AB9213-7B1B-41DA-9516-1E1FE1BEFBE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A7DE8E35-800C-4DD6-8C59-0B4742632914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131876FD-E614-490E-99A9-A3D29C1D393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3F32FB2A-CBB0-4686-B9B4-50681BAA7C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279D639D-D203-4E17-8F24-78954F77C7BD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7E9792D1-8833-4942-93B9-BD0251FD79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6DDB5D9F-B4D9-403A-877C-93F82AEABB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Oval 1218">
              <a:extLst>
                <a:ext uri="{FF2B5EF4-FFF2-40B4-BE49-F238E27FC236}">
                  <a16:creationId xmlns:a16="http://schemas.microsoft.com/office/drawing/2014/main" id="{5B2E1EE2-B881-477D-8436-9D4E2BA6DE6F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0" name="Group 1219">
              <a:extLst>
                <a:ext uri="{FF2B5EF4-FFF2-40B4-BE49-F238E27FC236}">
                  <a16:creationId xmlns:a16="http://schemas.microsoft.com/office/drawing/2014/main" id="{94FE6205-0A03-4D8A-BC35-0F36E1C56D49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E4D01E41-20ED-46C3-90E9-61DC3E3771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A1132728-78EF-4AB7-804C-70A53B822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F910F7F6-0A58-44ED-B097-12E3D203BF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14CD6458-7C2E-4AE3-ADA4-DC8399E8B2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CEC8F9F7-3CA9-409F-8A43-4146BCAD5C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EDCC6579-9257-4B18-9DFB-F8844F4327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3181F1D7-DCB6-4382-9E80-2E4DBED231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EBE44F49-54D5-429E-A0B5-AB6AE0A9D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74B05180-9C57-44BD-A216-39E43770FB64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448ED6EA-DD21-4D97-AA87-5071B46360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36B5CE4-CEE0-4186-AA5D-AE98179ED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3568C12F-88C7-4D4D-8D8F-96E8DBED5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76B763DD-5416-44AC-AA4E-F297D973A4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A414882-004A-4983-908B-44465D33A7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E5B1FC52-0F51-4DA6-8B99-F62AF05314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08E5E7C6-386E-40D8-852F-61C2B9CE9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6D95FE13-566E-489A-9A77-62B8B8F20A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97647344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phases=3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bus=K.1.2.3.0    conn=wye   kV=115 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bus=M.1.2.3.0    conn=wye  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2094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94167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587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35570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13836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𝑨</m:t>
                      </m:r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r>
                        <a:rPr kumimoji="0" lang="en-US" sz="8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,    </m:t>
                      </m:r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𝑩</m:t>
                      </m:r>
                      <m:r>
                        <a:rPr kumimoji="0" lang="en-US" sz="85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8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8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8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8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1383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738E551-2315-4D89-8BC1-3BC18C4BBD1A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738E551-2315-4D89-8BC1-3BC18C4BBD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5792185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17585" y="1078206"/>
                <a:ext cx="9181123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85" y="1078206"/>
                <a:ext cx="9181123" cy="2006703"/>
              </a:xfrm>
              <a:prstGeom prst="rect">
                <a:avLst/>
              </a:prstGeom>
              <a:blipFill>
                <a:blip r:embed="rId3"/>
                <a:stretch>
                  <a:fillRect l="-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8791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980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08156" y="35855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51630" y="37980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746E42FF-BC3B-4E6D-B301-720BF6DED85C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6BF8361-1BB5-4504-A6E7-A070B6BAEEE8}"/>
              </a:ext>
            </a:extLst>
          </p:cNvPr>
          <p:cNvGraphicFramePr>
            <a:graphicFrameLocks noGrp="1"/>
          </p:cNvGraphicFramePr>
          <p:nvPr/>
        </p:nvGraphicFramePr>
        <p:xfrm>
          <a:off x="873370" y="4037623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64645814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93730476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1862698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1103971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0388005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921833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13199008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0427162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40540076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94281624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6488625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05169832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965697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29976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34104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263397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31964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880054"/>
                  </a:ext>
                </a:extLst>
              </a:tr>
            </a:tbl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E570F67D-5D59-4A07-97D4-4DDFA5BBD95A}"/>
              </a:ext>
            </a:extLst>
          </p:cNvPr>
          <p:cNvSpPr/>
          <p:nvPr/>
        </p:nvSpPr>
        <p:spPr>
          <a:xfrm>
            <a:off x="600429" y="40070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45467DA-B4FB-4CB7-9E33-F7F0005A0836}"/>
              </a:ext>
            </a:extLst>
          </p:cNvPr>
          <p:cNvSpPr/>
          <p:nvPr/>
        </p:nvSpPr>
        <p:spPr>
          <a:xfrm>
            <a:off x="1356078" y="520398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1317922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6AFEFF9-B1B2-47C6-910C-D5BD70710424}"/>
              </a:ext>
            </a:extLst>
          </p:cNvPr>
          <p:cNvGrpSpPr/>
          <p:nvPr/>
        </p:nvGrpSpPr>
        <p:grpSpPr>
          <a:xfrm>
            <a:off x="965356" y="1228796"/>
            <a:ext cx="3371061" cy="4719071"/>
            <a:chOff x="264316" y="1160216"/>
            <a:chExt cx="3371061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727" y="1409893"/>
              <a:ext cx="4976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20525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268285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2000" y="3039462"/>
              <a:ext cx="17368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17350" y="270197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265110" y="287417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4664269"/>
              <a:ext cx="17765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16556" y="432201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264316" y="449420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9"/>
              <a:ext cx="0" cy="623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4048126"/>
              <a:ext cx="0" cy="61436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4381500"/>
              <a:ext cx="0" cy="12930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2936" y="5676300"/>
              <a:ext cx="2952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28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2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6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38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2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4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48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0" name="Straight Connector 619">
              <a:extLst>
                <a:ext uri="{FF2B5EF4-FFF2-40B4-BE49-F238E27FC236}">
                  <a16:creationId xmlns:a16="http://schemas.microsoft.com/office/drawing/2014/main" id="{D28564FE-7DC7-4E50-AB08-E5F434F951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5297" y="2732285"/>
              <a:ext cx="31908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9B1D4E5F-1D17-46BB-A479-03D2FF59BF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0530" y="4349944"/>
              <a:ext cx="3190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Arc 637">
              <a:extLst>
                <a:ext uri="{FF2B5EF4-FFF2-40B4-BE49-F238E27FC236}">
                  <a16:creationId xmlns:a16="http://schemas.microsoft.com/office/drawing/2014/main" id="{16284891-C987-450A-9783-DB17CC954E4D}"/>
                </a:ext>
              </a:extLst>
            </p:cNvPr>
            <p:cNvSpPr/>
            <p:nvPr/>
          </p:nvSpPr>
          <p:spPr bwMode="auto">
            <a:xfrm rot="5400000" flipH="1">
              <a:off x="611601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2E4B116E-A80C-4CF2-AC36-56728631719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2759869"/>
              <a:ext cx="0" cy="15597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A534F91F-C115-4CD4-9CE7-1B8775DA16F5}"/>
                </a:ext>
              </a:extLst>
            </p:cNvPr>
            <p:cNvSpPr/>
            <p:nvPr/>
          </p:nvSpPr>
          <p:spPr bwMode="auto">
            <a:xfrm rot="5400000" flipH="1">
              <a:off x="611600" y="26916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DC685604-6172-43E2-8F69-53E517DB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6" y="1409700"/>
              <a:ext cx="0" cy="128111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25" name="Rectangle 624">
            <a:extLst>
              <a:ext uri="{FF2B5EF4-FFF2-40B4-BE49-F238E27FC236}">
                <a16:creationId xmlns:a16="http://schemas.microsoft.com/office/drawing/2014/main" id="{EFA0301F-5C0A-463C-BAB9-003BF22E4DB8}"/>
              </a:ext>
            </a:extLst>
          </p:cNvPr>
          <p:cNvSpPr/>
          <p:nvPr/>
        </p:nvSpPr>
        <p:spPr>
          <a:xfrm>
            <a:off x="4785360" y="1496229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26" name="Rectangle 625">
            <a:extLst>
              <a:ext uri="{FF2B5EF4-FFF2-40B4-BE49-F238E27FC236}">
                <a16:creationId xmlns:a16="http://schemas.microsoft.com/office/drawing/2014/main" id="{C965D50D-F870-4D11-8433-49909AD61982}"/>
              </a:ext>
            </a:extLst>
          </p:cNvPr>
          <p:cNvSpPr/>
          <p:nvPr/>
        </p:nvSpPr>
        <p:spPr>
          <a:xfrm>
            <a:off x="6429662" y="5622109"/>
            <a:ext cx="73289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Dd0</a:t>
            </a:r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2E0D163-823F-46DF-B9CE-8ECA42B2DF50}"/>
              </a:ext>
            </a:extLst>
          </p:cNvPr>
          <p:cNvGrpSpPr/>
          <p:nvPr/>
        </p:nvGrpSpPr>
        <p:grpSpPr>
          <a:xfrm>
            <a:off x="5171175" y="3291135"/>
            <a:ext cx="1688095" cy="1856580"/>
            <a:chOff x="5171175" y="3291135"/>
            <a:chExt cx="1688095" cy="18565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77BBE85E-BB6E-41B7-8FBD-95E36DA81B8E}"/>
                    </a:ext>
                  </a:extLst>
                </p:cNvPr>
                <p:cNvSpPr txBox="1"/>
                <p:nvPr/>
              </p:nvSpPr>
              <p:spPr>
                <a:xfrm flipH="1">
                  <a:off x="5230647" y="329113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77BBE85E-BB6E-41B7-8FBD-95E36DA81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30647" y="329113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2DB24FEA-A4BF-48E5-8C23-D1F8DEFBAC33}"/>
                    </a:ext>
                  </a:extLst>
                </p:cNvPr>
                <p:cNvSpPr txBox="1"/>
                <p:nvPr/>
              </p:nvSpPr>
              <p:spPr>
                <a:xfrm flipH="1">
                  <a:off x="5647425" y="35731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2DB24FEA-A4BF-48E5-8C23-D1F8DEFBAC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47425" y="3573161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0" name="TextBox 749">
                  <a:extLst>
                    <a:ext uri="{FF2B5EF4-FFF2-40B4-BE49-F238E27FC236}">
                      <a16:creationId xmlns:a16="http://schemas.microsoft.com/office/drawing/2014/main" id="{254E6742-F3DA-4886-AB03-EC4846C0A0C1}"/>
                    </a:ext>
                  </a:extLst>
                </p:cNvPr>
                <p:cNvSpPr txBox="1"/>
                <p:nvPr/>
              </p:nvSpPr>
              <p:spPr>
                <a:xfrm flipH="1">
                  <a:off x="6494279" y="432150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0" name="TextBox 749">
                  <a:extLst>
                    <a:ext uri="{FF2B5EF4-FFF2-40B4-BE49-F238E27FC236}">
                      <a16:creationId xmlns:a16="http://schemas.microsoft.com/office/drawing/2014/main" id="{254E6742-F3DA-4886-AB03-EC4846C0A0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94279" y="4321500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0E39D07B-14DF-4361-B2D0-D8B6F79446C1}"/>
                    </a:ext>
                  </a:extLst>
                </p:cNvPr>
                <p:cNvSpPr txBox="1"/>
                <p:nvPr/>
              </p:nvSpPr>
              <p:spPr>
                <a:xfrm flipH="1">
                  <a:off x="5238890" y="49062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0E39D07B-14DF-4361-B2D0-D8B6F79446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38890" y="4906216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BECAA619-A8DE-4CEF-BCD4-F4C4F2523D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00958" y="3788508"/>
              <a:ext cx="0" cy="46687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6" name="Straight Arrow Connector 945">
              <a:extLst>
                <a:ext uri="{FF2B5EF4-FFF2-40B4-BE49-F238E27FC236}">
                  <a16:creationId xmlns:a16="http://schemas.microsoft.com/office/drawing/2014/main" id="{75637F79-6064-4975-B7FF-527BEA3EC9D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76545" y="3499583"/>
              <a:ext cx="424533" cy="7599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7" name="Straight Arrow Connector 946">
              <a:extLst>
                <a:ext uri="{FF2B5EF4-FFF2-40B4-BE49-F238E27FC236}">
                  <a16:creationId xmlns:a16="http://schemas.microsoft.com/office/drawing/2014/main" id="{0D021CD5-8A74-478A-B7B1-643D4BD7DC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2895" y="42425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50" name="Straight Arrow Connector 949">
              <a:extLst>
                <a:ext uri="{FF2B5EF4-FFF2-40B4-BE49-F238E27FC236}">
                  <a16:creationId xmlns:a16="http://schemas.microsoft.com/office/drawing/2014/main" id="{F2C39D28-AFCC-4C85-9E59-89D26F9F47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01844" y="42522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77" name="Straight Arrow Connector 976">
              <a:extLst>
                <a:ext uri="{FF2B5EF4-FFF2-40B4-BE49-F238E27FC236}">
                  <a16:creationId xmlns:a16="http://schemas.microsoft.com/office/drawing/2014/main" id="{4FA27C47-2494-445C-8F85-5A93470DEF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5721" y="4250621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78" name="Straight Arrow Connector 977">
              <a:extLst>
                <a:ext uri="{FF2B5EF4-FFF2-40B4-BE49-F238E27FC236}">
                  <a16:creationId xmlns:a16="http://schemas.microsoft.com/office/drawing/2014/main" id="{0A37712C-A8B5-4CE5-A78B-A8CB40E3F0E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72334" y="4245859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5F749790-91EB-4CCA-A7EE-1577A516E695}"/>
                    </a:ext>
                  </a:extLst>
                </p:cNvPr>
                <p:cNvSpPr txBox="1"/>
                <p:nvPr/>
              </p:nvSpPr>
              <p:spPr>
                <a:xfrm flipH="1">
                  <a:off x="6066525" y="4497086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5F749790-91EB-4CCA-A7EE-1577A516E6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066525" y="4497086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984515F6-5A8B-472E-B8AD-F87F1C7DB0CD}"/>
                    </a:ext>
                  </a:extLst>
                </p:cNvPr>
                <p:cNvSpPr txBox="1"/>
                <p:nvPr/>
              </p:nvSpPr>
              <p:spPr>
                <a:xfrm flipH="1">
                  <a:off x="5171175" y="4473274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984515F6-5A8B-472E-B8AD-F87F1C7DB0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71175" y="4473274"/>
                  <a:ext cx="241668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9399AA-0767-4AD9-8F72-84EC74BCCAA6}"/>
              </a:ext>
            </a:extLst>
          </p:cNvPr>
          <p:cNvGrpSpPr/>
          <p:nvPr/>
        </p:nvGrpSpPr>
        <p:grpSpPr>
          <a:xfrm>
            <a:off x="7161900" y="3298755"/>
            <a:ext cx="1585376" cy="1776664"/>
            <a:chOff x="7161900" y="3298755"/>
            <a:chExt cx="1585376" cy="177666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5" name="TextBox 964">
                  <a:extLst>
                    <a:ext uri="{FF2B5EF4-FFF2-40B4-BE49-F238E27FC236}">
                      <a16:creationId xmlns:a16="http://schemas.microsoft.com/office/drawing/2014/main" id="{E4AF4C21-B85F-408B-84DB-AA4E6CF9FC30}"/>
                    </a:ext>
                  </a:extLst>
                </p:cNvPr>
                <p:cNvSpPr txBox="1"/>
                <p:nvPr/>
              </p:nvSpPr>
              <p:spPr>
                <a:xfrm flipH="1">
                  <a:off x="7173747" y="3298755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5" name="TextBox 964">
                  <a:extLst>
                    <a:ext uri="{FF2B5EF4-FFF2-40B4-BE49-F238E27FC236}">
                      <a16:creationId xmlns:a16="http://schemas.microsoft.com/office/drawing/2014/main" id="{E4AF4C21-B85F-408B-84DB-AA4E6CF9FC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73747" y="3298755"/>
                  <a:ext cx="22916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514" r="-810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FACA1E0E-9EF4-4641-A8DA-2BD5F7B8A06C}"/>
                    </a:ext>
                  </a:extLst>
                </p:cNvPr>
                <p:cNvSpPr txBox="1"/>
                <p:nvPr/>
              </p:nvSpPr>
              <p:spPr>
                <a:xfrm flipH="1">
                  <a:off x="7628625" y="3580781"/>
                  <a:ext cx="21935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FACA1E0E-9EF4-4641-A8DA-2BD5F7B8A0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28625" y="3580781"/>
                  <a:ext cx="21935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3889" r="-2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C6526A2F-F728-4081-8C11-CDD4C3F8C6F6}"/>
                    </a:ext>
                  </a:extLst>
                </p:cNvPr>
                <p:cNvSpPr txBox="1"/>
                <p:nvPr/>
              </p:nvSpPr>
              <p:spPr>
                <a:xfrm flipH="1">
                  <a:off x="8528819" y="4329120"/>
                  <a:ext cx="21845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C6526A2F-F728-4081-8C11-CDD4C3F8C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28819" y="4329120"/>
                  <a:ext cx="218457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80F01328-0F58-497F-8618-0A906E9D0C6A}"/>
                    </a:ext>
                  </a:extLst>
                </p:cNvPr>
                <p:cNvSpPr txBox="1"/>
                <p:nvPr/>
              </p:nvSpPr>
              <p:spPr>
                <a:xfrm flipH="1">
                  <a:off x="7181990" y="491383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80F01328-0F58-497F-8618-0A906E9D0C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81990" y="4913836"/>
                  <a:ext cx="205634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A266871E-8D38-459D-9353-C3AC9578993C}"/>
                </a:ext>
              </a:extLst>
            </p:cNvPr>
            <p:cNvGrpSpPr/>
            <p:nvPr/>
          </p:nvGrpSpPr>
          <p:grpSpPr>
            <a:xfrm>
              <a:off x="7319645" y="3507203"/>
              <a:ext cx="1349375" cy="1381125"/>
              <a:chOff x="7661275" y="3708400"/>
              <a:chExt cx="1349375" cy="1381125"/>
            </a:xfrm>
          </p:grpSpPr>
          <p:cxnSp>
            <p:nvCxnSpPr>
              <p:cNvPr id="971" name="Straight Arrow Connector 970">
                <a:extLst>
                  <a:ext uri="{FF2B5EF4-FFF2-40B4-BE49-F238E27FC236}">
                    <a16:creationId xmlns:a16="http://schemas.microsoft.com/office/drawing/2014/main" id="{3706F612-ED6F-40AC-9A4C-6BE13A63DE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085688" y="3997325"/>
                <a:ext cx="0" cy="466876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4" name="Straight Arrow Connector 973">
                <a:extLst>
                  <a:ext uri="{FF2B5EF4-FFF2-40B4-BE49-F238E27FC236}">
                    <a16:creationId xmlns:a16="http://schemas.microsoft.com/office/drawing/2014/main" id="{37EBE8E0-FF2A-42E1-AAFB-2A0AABAA94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661275" y="3708400"/>
                <a:ext cx="424533" cy="759964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5" name="Straight Arrow Connector 974">
                <a:extLst>
                  <a:ext uri="{FF2B5EF4-FFF2-40B4-BE49-F238E27FC236}">
                    <a16:creationId xmlns:a16="http://schemas.microsoft.com/office/drawing/2014/main" id="{B8240910-F240-4192-8317-44BC7B7B1F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667625" y="4451395"/>
                <a:ext cx="417671" cy="63813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6" name="Straight Arrow Connector 975">
                <a:extLst>
                  <a:ext uri="{FF2B5EF4-FFF2-40B4-BE49-F238E27FC236}">
                    <a16:creationId xmlns:a16="http://schemas.microsoft.com/office/drawing/2014/main" id="{B55EEC84-D6EE-4DED-BB81-C6E77E47EF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086574" y="4461080"/>
                <a:ext cx="924076" cy="1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</p:grpSp>
        <p:cxnSp>
          <p:nvCxnSpPr>
            <p:cNvPr id="983" name="Straight Arrow Connector 982">
              <a:extLst>
                <a:ext uri="{FF2B5EF4-FFF2-40B4-BE49-F238E27FC236}">
                  <a16:creationId xmlns:a16="http://schemas.microsoft.com/office/drawing/2014/main" id="{2934C3A5-51B7-4553-8036-D24DDE0D0D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53584" y="4255383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4" name="Straight Arrow Connector 983">
              <a:extLst>
                <a:ext uri="{FF2B5EF4-FFF2-40B4-BE49-F238E27FC236}">
                  <a16:creationId xmlns:a16="http://schemas.microsoft.com/office/drawing/2014/main" id="{8E993A7C-471B-4734-9B16-32BA27F15C7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20197" y="4250621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CD16B1F-8DBE-43B5-97FC-A8AEE0D00127}"/>
                    </a:ext>
                  </a:extLst>
                </p:cNvPr>
                <p:cNvSpPr txBox="1"/>
                <p:nvPr/>
              </p:nvSpPr>
              <p:spPr>
                <a:xfrm flipH="1">
                  <a:off x="8057250" y="4501848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CD16B1F-8DBE-43B5-97FC-A8AEE0D001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057250" y="4501848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EC5CF43-5596-4AF0-9BF9-9B16E93F2EA9}"/>
                    </a:ext>
                  </a:extLst>
                </p:cNvPr>
                <p:cNvSpPr txBox="1"/>
                <p:nvPr/>
              </p:nvSpPr>
              <p:spPr>
                <a:xfrm flipH="1">
                  <a:off x="7161900" y="4478036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EC5CF43-5596-4AF0-9BF9-9B16E93F2E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61900" y="4478036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677629799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8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Delta-Delta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8834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6AFEFF9-B1B2-47C6-910C-D5BD70710424}"/>
              </a:ext>
            </a:extLst>
          </p:cNvPr>
          <p:cNvGrpSpPr/>
          <p:nvPr/>
        </p:nvGrpSpPr>
        <p:grpSpPr>
          <a:xfrm>
            <a:off x="264316" y="1160216"/>
            <a:ext cx="3371061" cy="4719071"/>
            <a:chOff x="264316" y="1160216"/>
            <a:chExt cx="3371061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727" y="1409893"/>
              <a:ext cx="4976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20525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268285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2000" y="3039462"/>
              <a:ext cx="17368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17350" y="270197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265110" y="287417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4664269"/>
              <a:ext cx="17765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16556" y="432201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264316" y="449420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9"/>
              <a:ext cx="0" cy="623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4048126"/>
              <a:ext cx="0" cy="61436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4381500"/>
              <a:ext cx="0" cy="12930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2936" y="5676300"/>
              <a:ext cx="2952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28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2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6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38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2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4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48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0" name="Straight Connector 619">
              <a:extLst>
                <a:ext uri="{FF2B5EF4-FFF2-40B4-BE49-F238E27FC236}">
                  <a16:creationId xmlns:a16="http://schemas.microsoft.com/office/drawing/2014/main" id="{D28564FE-7DC7-4E50-AB08-E5F434F951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5297" y="2732285"/>
              <a:ext cx="31908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9B1D4E5F-1D17-46BB-A479-03D2FF59BF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0530" y="4349944"/>
              <a:ext cx="3190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Arc 637">
              <a:extLst>
                <a:ext uri="{FF2B5EF4-FFF2-40B4-BE49-F238E27FC236}">
                  <a16:creationId xmlns:a16="http://schemas.microsoft.com/office/drawing/2014/main" id="{16284891-C987-450A-9783-DB17CC954E4D}"/>
                </a:ext>
              </a:extLst>
            </p:cNvPr>
            <p:cNvSpPr/>
            <p:nvPr/>
          </p:nvSpPr>
          <p:spPr bwMode="auto">
            <a:xfrm rot="5400000" flipH="1">
              <a:off x="611601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2E4B116E-A80C-4CF2-AC36-56728631719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2759869"/>
              <a:ext cx="0" cy="15597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A534F91F-C115-4CD4-9CE7-1B8775DA16F5}"/>
                </a:ext>
              </a:extLst>
            </p:cNvPr>
            <p:cNvSpPr/>
            <p:nvPr/>
          </p:nvSpPr>
          <p:spPr bwMode="auto">
            <a:xfrm rot="5400000" flipH="1">
              <a:off x="611600" y="26916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DC685604-6172-43E2-8F69-53E517DB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6" y="1409700"/>
              <a:ext cx="0" cy="128111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9D65F4F-8367-4B6B-86A8-DE208CA98843}"/>
              </a:ext>
            </a:extLst>
          </p:cNvPr>
          <p:cNvGrpSpPr/>
          <p:nvPr/>
        </p:nvGrpSpPr>
        <p:grpSpPr>
          <a:xfrm>
            <a:off x="4580890" y="978280"/>
            <a:ext cx="3965895" cy="5125016"/>
            <a:chOff x="4580890" y="915760"/>
            <a:chExt cx="3965895" cy="5125016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40275" y="1398743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7229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5845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605463" y="156318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5463" y="1563189"/>
                  <a:ext cx="129523" cy="158698"/>
                </a:xfrm>
                <a:prstGeom prst="rect">
                  <a:avLst/>
                </a:prstGeom>
                <a:blipFill>
                  <a:blip r:embed="rId5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585192" y="132042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5192" y="1320427"/>
                  <a:ext cx="102592" cy="153888"/>
                </a:xfrm>
                <a:prstGeom prst="rect">
                  <a:avLst/>
                </a:prstGeom>
                <a:blipFill>
                  <a:blip r:embed="rId5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681425" y="116821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81425" y="1168218"/>
                  <a:ext cx="152029" cy="158698"/>
                </a:xfrm>
                <a:prstGeom prst="rect">
                  <a:avLst/>
                </a:prstGeom>
                <a:blipFill>
                  <a:blip r:embed="rId6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45055" y="2621563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720071" y="259236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581612" y="275287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602576" y="2782833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2576" y="2782833"/>
                  <a:ext cx="132472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582304" y="2540072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2304" y="2540072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678537" y="2387864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8537" y="2387864"/>
                  <a:ext cx="15497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69733" y="4139350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719349" y="411014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580890" y="427066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601854" y="430062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1854" y="4300621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22727" r="-909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581582" y="40578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1582" y="4057859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677815" y="390565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7815" y="3905651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40693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4920821" y="25923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857626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4923996" y="4105262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7452" y="4171952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blipFill>
                  <a:blip r:embed="rId67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blipFill>
                  <a:blip r:embed="rId68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blipFill>
                  <a:blip r:embed="rId69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blipFill>
                  <a:blip r:embed="rId70"/>
                  <a:stretch>
                    <a:fillRect l="-16129" r="-3226" b="-2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blipFill>
                  <a:blip r:embed="rId71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blipFill>
                  <a:blip r:embed="rId72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blipFill>
                  <a:blip r:embed="rId73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blipFill>
                  <a:blip r:embed="rId74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blipFill>
                  <a:blip r:embed="rId78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blipFill>
                  <a:blip r:embed="rId80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blipFill>
                  <a:blip r:embed="rId82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blipFill>
                  <a:blip r:embed="rId8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blipFill>
                  <a:blip r:embed="rId86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blipFill>
                  <a:blip r:embed="rId88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blipFill>
                  <a:blip r:embed="rId90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86147F60-E660-492F-A381-040CA1CA3E2B}"/>
                </a:ext>
              </a:extLst>
            </p:cNvPr>
            <p:cNvSpPr/>
            <p:nvPr/>
          </p:nvSpPr>
          <p:spPr bwMode="auto">
            <a:xfrm>
              <a:off x="8341603" y="13791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40318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292149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0059C871-C5BF-4FD7-9D61-2CCCD64E8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34065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9C9B60A8-8754-45A8-A15D-2275F41ABCFA}"/>
                </a:ext>
              </a:extLst>
            </p:cNvPr>
            <p:cNvSpPr/>
            <p:nvPr/>
          </p:nvSpPr>
          <p:spPr bwMode="auto">
            <a:xfrm>
              <a:off x="8341603" y="260746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F0A77C84-25FA-4DC0-B5DE-E24F73FE50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63144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386266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739F7551-2991-42C2-A0FE-971DC9EB621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385896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1" name="Oval 540">
              <a:extLst>
                <a:ext uri="{FF2B5EF4-FFF2-40B4-BE49-F238E27FC236}">
                  <a16:creationId xmlns:a16="http://schemas.microsoft.com/office/drawing/2014/main" id="{56B10847-5795-4140-9BC2-042A28643A51}"/>
                </a:ext>
              </a:extLst>
            </p:cNvPr>
            <p:cNvSpPr/>
            <p:nvPr/>
          </p:nvSpPr>
          <p:spPr bwMode="auto">
            <a:xfrm>
              <a:off x="8338715" y="412577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51693095-A876-40D9-911E-1B93C50B98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14975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38393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4" name="Arc 543">
              <a:extLst>
                <a:ext uri="{FF2B5EF4-FFF2-40B4-BE49-F238E27FC236}">
                  <a16:creationId xmlns:a16="http://schemas.microsoft.com/office/drawing/2014/main" id="{981DE798-E222-40E3-9D28-8DB9B93D76D0}"/>
                </a:ext>
              </a:extLst>
            </p:cNvPr>
            <p:cNvSpPr/>
            <p:nvPr/>
          </p:nvSpPr>
          <p:spPr bwMode="auto">
            <a:xfrm rot="5400000" flipH="1">
              <a:off x="8178238" y="411271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545" name="Arc 544">
              <a:extLst>
                <a:ext uri="{FF2B5EF4-FFF2-40B4-BE49-F238E27FC236}">
                  <a16:creationId xmlns:a16="http://schemas.microsoft.com/office/drawing/2014/main" id="{B98C4A35-FA31-42E3-8A51-36D9FFE17467}"/>
                </a:ext>
              </a:extLst>
            </p:cNvPr>
            <p:cNvSpPr/>
            <p:nvPr/>
          </p:nvSpPr>
          <p:spPr bwMode="auto">
            <a:xfrm rot="5400000" flipH="1">
              <a:off x="8178238" y="259440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BC0AB254-4402-4B44-A0D5-B0498197A8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40522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6BEBD4B5-A1FD-45C4-990E-46E4D5B348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66160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8" name="Straight Connector 547">
              <a:extLst>
                <a:ext uri="{FF2B5EF4-FFF2-40B4-BE49-F238E27FC236}">
                  <a16:creationId xmlns:a16="http://schemas.microsoft.com/office/drawing/2014/main" id="{41F5E37D-B246-48AD-AB03-6B9CBFCCE0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17325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/>
                <p:nvPr/>
              </p:nvSpPr>
              <p:spPr>
                <a:xfrm>
                  <a:off x="8426194" y="13359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335959"/>
                  <a:ext cx="102592" cy="153888"/>
                </a:xfrm>
                <a:prstGeom prst="rect">
                  <a:avLst/>
                </a:prstGeom>
                <a:blipFill>
                  <a:blip r:embed="rId9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/>
                <p:nvPr/>
              </p:nvSpPr>
              <p:spPr>
                <a:xfrm>
                  <a:off x="8304417" y="118079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180796"/>
                  <a:ext cx="149464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16000" r="-4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/>
                <p:nvPr/>
              </p:nvSpPr>
              <p:spPr>
                <a:xfrm>
                  <a:off x="8436301" y="255534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555344"/>
                  <a:ext cx="102111" cy="153888"/>
                </a:xfrm>
                <a:prstGeom prst="rect">
                  <a:avLst/>
                </a:prstGeom>
                <a:blipFill>
                  <a:blip r:embed="rId93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/>
                <p:nvPr/>
              </p:nvSpPr>
              <p:spPr>
                <a:xfrm>
                  <a:off x="8310192" y="239130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391301"/>
                  <a:ext cx="154978" cy="153888"/>
                </a:xfrm>
                <a:prstGeom prst="rect">
                  <a:avLst/>
                </a:prstGeom>
                <a:blipFill>
                  <a:blip r:embed="rId9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/>
                <p:nvPr/>
              </p:nvSpPr>
              <p:spPr>
                <a:xfrm>
                  <a:off x="8417531" y="406477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064775"/>
                  <a:ext cx="102592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/>
                <p:nvPr/>
              </p:nvSpPr>
              <p:spPr>
                <a:xfrm>
                  <a:off x="8313079" y="3927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3927370"/>
                  <a:ext cx="154978" cy="153888"/>
                </a:xfrm>
                <a:prstGeom prst="rect">
                  <a:avLst/>
                </a:prstGeom>
                <a:blipFill>
                  <a:blip r:embed="rId9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EA6ED6F5-AF80-4AD1-A68D-8383FFBF66B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51768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/>
                <p:nvPr/>
              </p:nvSpPr>
              <p:spPr>
                <a:xfrm>
                  <a:off x="8359841" y="154320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543209"/>
                  <a:ext cx="132472" cy="153888"/>
                </a:xfrm>
                <a:prstGeom prst="rect">
                  <a:avLst/>
                </a:prstGeom>
                <a:blipFill>
                  <a:blip r:embed="rId9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7" name="Straight Arrow Connector 556">
              <a:extLst>
                <a:ext uri="{FF2B5EF4-FFF2-40B4-BE49-F238E27FC236}">
                  <a16:creationId xmlns:a16="http://schemas.microsoft.com/office/drawing/2014/main" id="{31B5A084-FD76-4789-A23A-970BD4D8276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76518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/>
                <p:nvPr/>
              </p:nvSpPr>
              <p:spPr>
                <a:xfrm>
                  <a:off x="8368504" y="279071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790710"/>
                  <a:ext cx="132472" cy="153888"/>
                </a:xfrm>
                <a:prstGeom prst="rect">
                  <a:avLst/>
                </a:prstGeom>
                <a:blipFill>
                  <a:blip r:embed="rId9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9" name="Straight Arrow Connector 558">
              <a:extLst>
                <a:ext uri="{FF2B5EF4-FFF2-40B4-BE49-F238E27FC236}">
                  <a16:creationId xmlns:a16="http://schemas.microsoft.com/office/drawing/2014/main" id="{117A5325-4A70-4E0B-8453-26DD9AB968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27906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/>
                <p:nvPr/>
              </p:nvSpPr>
              <p:spPr>
                <a:xfrm>
                  <a:off x="8368504" y="43045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304581"/>
                  <a:ext cx="132472" cy="153888"/>
                </a:xfrm>
                <a:prstGeom prst="rect">
                  <a:avLst/>
                </a:prstGeom>
                <a:blipFill>
                  <a:blip r:embed="rId99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5490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00155"/>
              <a:ext cx="131699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24425" y="5900155"/>
              <a:ext cx="148145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827905" y="58194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61764" y="58086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093DA0E-6053-4AA7-B4B8-7D2A0102BD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200" y="4437800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4" name="Straight Connector 653">
              <a:extLst>
                <a:ext uri="{FF2B5EF4-FFF2-40B4-BE49-F238E27FC236}">
                  <a16:creationId xmlns:a16="http://schemas.microsoft.com/office/drawing/2014/main" id="{782B8DE7-A64A-4CD0-A1F2-E2316F1692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200" y="2920013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5D5CBD9-8542-4F83-B82E-6F784477D6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7452" y="2660650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5" name="Straight Connector 724">
              <a:extLst>
                <a:ext uri="{FF2B5EF4-FFF2-40B4-BE49-F238E27FC236}">
                  <a16:creationId xmlns:a16="http://schemas.microsoft.com/office/drawing/2014/main" id="{7DC683F0-46EF-4A1D-8AAA-C63C55A846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4277" y="1403350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608498471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400860" y="1182614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404" name="Rectangle 403">
            <a:extLst>
              <a:ext uri="{FF2B5EF4-FFF2-40B4-BE49-F238E27FC236}">
                <a16:creationId xmlns:a16="http://schemas.microsoft.com/office/drawing/2014/main" id="{665AF5F3-15A3-4F4F-BE28-847939D12B05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E12A313-383A-4259-8EC9-E1F00042C375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DD9697E4-70B8-4ED3-908C-00A48644BE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CF2E7972-10AA-419B-82A8-CF74371C59BE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25A9AAAD-67F9-406A-9353-C6A6D28FA364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4B195E1-678C-4572-BD88-F92659F4B51C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4B195E1-678C-4572-BD88-F92659F4B5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F635424E-5362-4ADE-9DE4-88CADC429249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F635424E-5362-4ADE-9DE4-88CADC4292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7EEF39DD-B579-4EB1-9D1C-441CC218E3FF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7EEF39DD-B579-4EB1-9D1C-441CC218E3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4D69A000-E9AE-4D45-A5CE-60E7E0B1AF4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C07055CC-196A-4142-96C6-231AED9120AE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C638E0B5-0AD7-4193-A5B9-8BA9705CBE9F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96E9213-8A9B-4ABC-9472-470C8B286446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96E9213-8A9B-4ABC-9472-470C8B2864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178B1622-DB66-43DC-B806-030D2101F656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178B1622-DB66-43DC-B806-030D2101F6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976A282-4619-41F3-9DC2-E1C868793BC5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976A282-4619-41F3-9DC2-E1C868793B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21ACB98A-BC50-49C5-94A6-8A630E6CCB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A16183EA-683C-4E5B-AE96-996ACF3DE335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0" name="Straight Arrow Connector 419">
              <a:extLst>
                <a:ext uri="{FF2B5EF4-FFF2-40B4-BE49-F238E27FC236}">
                  <a16:creationId xmlns:a16="http://schemas.microsoft.com/office/drawing/2014/main" id="{A8269352-C472-4EB0-AB0A-AB020B30079E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9450F975-6CF7-4EA8-A172-998B8F197273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9450F975-6CF7-4EA8-A172-998B8F1972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DA6EB584-8995-4881-8F4E-595ED683ED9C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DA6EB584-8995-4881-8F4E-595ED683ED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D273F36-FCC7-4F8F-9D76-8C4350D56C4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D273F36-FCC7-4F8F-9D76-8C4350D56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DC4616AF-3FC4-4180-BA30-75863FC37E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ADB9F5D1-BF24-4B37-A1CE-59BCA833CE7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6" name="Arc 425">
              <a:extLst>
                <a:ext uri="{FF2B5EF4-FFF2-40B4-BE49-F238E27FC236}">
                  <a16:creationId xmlns:a16="http://schemas.microsoft.com/office/drawing/2014/main" id="{5DAB11FB-4FEC-43FC-9198-C2D72007E0DF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1D35F8C3-AD70-4AEA-A6D7-430600F2A28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38F406B8-EB04-475D-ADA4-8EEF6C25F8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9" name="Arc 428">
              <a:extLst>
                <a:ext uri="{FF2B5EF4-FFF2-40B4-BE49-F238E27FC236}">
                  <a16:creationId xmlns:a16="http://schemas.microsoft.com/office/drawing/2014/main" id="{B143B319-09BB-4CCC-889C-610E0DBDDA7D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13E56E8F-5317-4792-8304-21E58B61400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4D106492-E345-4EF3-B39F-28A31B161A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F485963F-FA24-47F6-BA4E-073D29025939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F485963F-FA24-47F6-BA4E-073D290259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1696D24-B9F7-40D1-9AF2-AB71581DAE01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1696D24-B9F7-40D1-9AF2-AB71581DAE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A834889-38F5-40BD-A8F7-D705EFF8FC63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A834889-38F5-40BD-A8F7-D705EFF8FC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C349134-F8D2-489F-A853-245BBC5C1CA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C349134-F8D2-489F-A853-245BBC5C1C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EEA41FF-BBC1-4B1B-B502-31C0F0A47F9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EEA41FF-BBC1-4B1B-B502-31C0F0A47F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0EE0D68-EA2D-4CD7-B53E-5E8B1AB431F1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0EE0D68-EA2D-4CD7-B53E-5E8B1AB431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A834F4F-6CB9-4AC8-B88A-49A728223CEB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A834F4F-6CB9-4AC8-B88A-49A728223C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8E88DDC-5D91-42DF-9AB7-D5FE55106732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8E88DDC-5D91-42DF-9AB7-D5FE551067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077D9F7-0CCA-4AF5-B637-7CA1E31AF424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077D9F7-0CCA-4AF5-B637-7CA1E31AF4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B6C6BB2-F9B7-4B71-AF74-32216F0AA67F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B6C6BB2-F9B7-4B71-AF74-32216F0AA6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FFC0738-788D-4C18-BE09-9F4F3E7C0732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FFC0738-788D-4C18-BE09-9F4F3E7C07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61F29572-DD26-43DA-A7A5-01EFEC732189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61F29572-DD26-43DA-A7A5-01EFEC732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25E30A65-D7A3-4B7A-9250-66D9B3554CDC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25E30A65-D7A3-4B7A-9250-66D9B3554C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CEFF11E-57B9-41D4-BE5C-102402F77753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CEFF11E-57B9-41D4-BE5C-102402F777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64AC3888-C08F-4FDC-8215-A05955A9F235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64AC3888-C08F-4FDC-8215-A05955A9F2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EB570F5-2AA7-40EA-A2A1-9862859B092B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EB570F5-2AA7-40EA-A2A1-9862859B09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88888A10-D70A-4A95-AB70-666CA9333C88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88888A10-D70A-4A95-AB70-666CA9333C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BA6029D9-E3A4-4BF9-8577-E0C4E1609A91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BA6029D9-E3A4-4BF9-8577-E0C4E1609A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A7C375FA-319C-41B9-AFF4-9B8D9B16C1A8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A7C375FA-319C-41B9-AFF4-9B8D9B16C1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2A4D198A-64D4-4FA8-A681-9DBB20209EB6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2A4D198A-64D4-4FA8-A681-9DBB20209E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2" name="TextBox 451">
                  <a:extLst>
                    <a:ext uri="{FF2B5EF4-FFF2-40B4-BE49-F238E27FC236}">
                      <a16:creationId xmlns:a16="http://schemas.microsoft.com/office/drawing/2014/main" id="{4DC2C1BF-761C-4C84-B493-A7C90C3C9512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2" name="TextBox 451">
                  <a:extLst>
                    <a:ext uri="{FF2B5EF4-FFF2-40B4-BE49-F238E27FC236}">
                      <a16:creationId xmlns:a16="http://schemas.microsoft.com/office/drawing/2014/main" id="{4DC2C1BF-761C-4C84-B493-A7C90C3C95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3" name="TextBox 452">
                  <a:extLst>
                    <a:ext uri="{FF2B5EF4-FFF2-40B4-BE49-F238E27FC236}">
                      <a16:creationId xmlns:a16="http://schemas.microsoft.com/office/drawing/2014/main" id="{EF336AED-FF8E-43BC-A728-943932DA9ECE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3" name="TextBox 452">
                  <a:extLst>
                    <a:ext uri="{FF2B5EF4-FFF2-40B4-BE49-F238E27FC236}">
                      <a16:creationId xmlns:a16="http://schemas.microsoft.com/office/drawing/2014/main" id="{EF336AED-FF8E-43BC-A728-943932DA9E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B399AB2A-0893-48B6-BC60-2DBA11905716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B399AB2A-0893-48B6-BC60-2DBA119057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5" name="TextBox 454">
                  <a:extLst>
                    <a:ext uri="{FF2B5EF4-FFF2-40B4-BE49-F238E27FC236}">
                      <a16:creationId xmlns:a16="http://schemas.microsoft.com/office/drawing/2014/main" id="{727BE922-1DBE-47B1-B0DE-E2EB0810DD36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5" name="TextBox 454">
                  <a:extLst>
                    <a:ext uri="{FF2B5EF4-FFF2-40B4-BE49-F238E27FC236}">
                      <a16:creationId xmlns:a16="http://schemas.microsoft.com/office/drawing/2014/main" id="{727BE922-1DBE-47B1-B0DE-E2EB0810DD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B82BCEE2-9DE7-4D03-BB1C-6F6DF310794F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88EB250-A50A-472C-8964-EA45502E4A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97E644D-EF44-4AA1-AE32-7A8F30E87D6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90E3D5E6-D999-4AE5-AB5A-E5231EF4E52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7F03CA18-156B-449F-BC13-D736BBCD675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9B7A49F-8F96-4D58-90E6-EC0592F26D32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C21FCDD8-0E08-43E0-872F-807217E9A7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B1C2A4FB-7917-48F0-B825-0B2ED3A6FF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97753789-5FBD-4B96-8C89-DBB81D9375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23CA0BDC-B91D-4EF7-8AB5-238712B8611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B85A1A8B-B0C3-4B0C-8C1B-400CAF7B51AF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6300582C-9780-4A4C-8697-FAD74C986F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E0667DE-0C80-47AC-AEE4-E4ACDE4710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9" name="Arc 468">
              <a:extLst>
                <a:ext uri="{FF2B5EF4-FFF2-40B4-BE49-F238E27FC236}">
                  <a16:creationId xmlns:a16="http://schemas.microsoft.com/office/drawing/2014/main" id="{81B96601-D16B-4ED1-B313-5EC1F18BCA26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70" name="Arc 469">
              <a:extLst>
                <a:ext uri="{FF2B5EF4-FFF2-40B4-BE49-F238E27FC236}">
                  <a16:creationId xmlns:a16="http://schemas.microsoft.com/office/drawing/2014/main" id="{DA651A5E-94AF-4D89-9594-C7A41419697A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3CC72DF6-6548-417E-9DB0-15656A869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2BE44EAC-5525-4E9F-8A55-A4E7AFDA5C9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4D01E76F-7C59-405B-AD57-BE05C5C21B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EAA67552-893D-4EA3-9D8C-A45B6E273AF3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EAA67552-893D-4EA3-9D8C-A45B6E273A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18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2669EFC3-AC8C-438E-B319-9B8A88D7C9ED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2669EFC3-AC8C-438E-B319-9B8A88D7C9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185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BCFE3AE8-A53F-410E-82DD-EE0724F9ECCA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BCFE3AE8-A53F-410E-82DD-EE0724F9E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18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B99DFC7E-CEC8-434E-96FD-9FF7EE3CB63B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B99DFC7E-CEC8-434E-96FD-9FF7EE3CB6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187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4852F720-65B2-4E78-A946-820351590288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4852F720-65B2-4E78-A946-8203515902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188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2CDDF6E-BD09-4EE5-82F2-A86C12E9EBF9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2CDDF6E-BD09-4EE5-82F2-A86C12E9EB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18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D06FAF01-FD66-4665-B657-FD746C5DF1F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A57EAB76-FBA0-495D-8D43-97B4C496D508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A57EAB76-FBA0-495D-8D43-97B4C496D5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190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Arrow Connector 481">
              <a:extLst>
                <a:ext uri="{FF2B5EF4-FFF2-40B4-BE49-F238E27FC236}">
                  <a16:creationId xmlns:a16="http://schemas.microsoft.com/office/drawing/2014/main" id="{29A62BE3-60EB-4034-9A32-CD0F6AC2A9C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3" name="TextBox 482">
                  <a:extLst>
                    <a:ext uri="{FF2B5EF4-FFF2-40B4-BE49-F238E27FC236}">
                      <a16:creationId xmlns:a16="http://schemas.microsoft.com/office/drawing/2014/main" id="{966182B7-CEFD-466C-B228-12E4608BAFEC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3" name="TextBox 482">
                  <a:extLst>
                    <a:ext uri="{FF2B5EF4-FFF2-40B4-BE49-F238E27FC236}">
                      <a16:creationId xmlns:a16="http://schemas.microsoft.com/office/drawing/2014/main" id="{966182B7-CEFD-466C-B228-12E4608BAF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191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53D9F3A6-6787-47EA-A639-54540F22BEF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F01D2976-5972-4473-9174-F41DE23E5B3A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F01D2976-5972-4473-9174-F41DE23E5B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19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FABFD3B8-B32C-4C24-A555-F2210EE11D2E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699EE6B5-11A5-464E-8B84-98E3D8E287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2" name="Straight Connector 691">
                <a:extLst>
                  <a:ext uri="{FF2B5EF4-FFF2-40B4-BE49-F238E27FC236}">
                    <a16:creationId xmlns:a16="http://schemas.microsoft.com/office/drawing/2014/main" id="{F995CFB9-E515-4BC2-9C4E-56C3F43F58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C120296D-E293-48FB-93E2-C23321C41F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F746E099-4E14-4ABE-AAA0-77DE7E2D1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1" name="Straight Connector 770">
                  <a:extLst>
                    <a:ext uri="{FF2B5EF4-FFF2-40B4-BE49-F238E27FC236}">
                      <a16:creationId xmlns:a16="http://schemas.microsoft.com/office/drawing/2014/main" id="{12A78ACE-60A3-464F-91C2-22D8DF7FB4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2" name="Straight Connector 771">
                  <a:extLst>
                    <a:ext uri="{FF2B5EF4-FFF2-40B4-BE49-F238E27FC236}">
                      <a16:creationId xmlns:a16="http://schemas.microsoft.com/office/drawing/2014/main" id="{24D69F14-550B-4E48-AD01-6CA179AC37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50169502-D29B-4D6D-9DD5-A96ADB9DC9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9EB64706-62A1-4B98-8C2A-0A52F772B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73F58635-6525-42D6-AB1F-ADFDC554F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5BF76AC6-F73E-4AAE-B4EF-FF2610FE6E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7" name="Straight Connector 776">
                  <a:extLst>
                    <a:ext uri="{FF2B5EF4-FFF2-40B4-BE49-F238E27FC236}">
                      <a16:creationId xmlns:a16="http://schemas.microsoft.com/office/drawing/2014/main" id="{5C008FD1-93A8-48C4-A0B6-8B78C8156D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78" name="Arc 777">
                  <a:extLst>
                    <a:ext uri="{FF2B5EF4-FFF2-40B4-BE49-F238E27FC236}">
                      <a16:creationId xmlns:a16="http://schemas.microsoft.com/office/drawing/2014/main" id="{54FDB619-F2C0-4D80-81C3-14B559B45F1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Arc 778">
                  <a:extLst>
                    <a:ext uri="{FF2B5EF4-FFF2-40B4-BE49-F238E27FC236}">
                      <a16:creationId xmlns:a16="http://schemas.microsoft.com/office/drawing/2014/main" id="{023E6256-E687-4FFE-9197-513F7A23880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Arc 779">
                  <a:extLst>
                    <a:ext uri="{FF2B5EF4-FFF2-40B4-BE49-F238E27FC236}">
                      <a16:creationId xmlns:a16="http://schemas.microsoft.com/office/drawing/2014/main" id="{27225C72-77D1-4DF6-A3D9-DE78707ADCA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Arc 780">
                  <a:extLst>
                    <a:ext uri="{FF2B5EF4-FFF2-40B4-BE49-F238E27FC236}">
                      <a16:creationId xmlns:a16="http://schemas.microsoft.com/office/drawing/2014/main" id="{EC53F475-A5AC-47B8-AD50-93E01152D8C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B72DFB68-A260-417F-BBA9-A88A208F7BB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B8538AE8-2FB0-4003-A3F0-F21E650465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6C9A792A-0067-43F0-93D1-7A42169813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79389273-6B85-43B7-A198-51B7875F87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20006648-B2C7-4127-8EA7-E80C7A88D5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2B049168-F564-4936-B932-FA8FA608F45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D4DA85E2-7FAA-4412-BD63-813ED58860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7413E588-6FA1-4616-BC74-217A49A286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2A0F9699-F129-4490-A34E-6B4EE3F156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A87D781B-3AE5-4551-A821-3ED1DFE4692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A530166C-1951-4004-AF5B-FBEEE170D3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D14E0FB7-587B-4C15-A525-C678E15EE8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EDF65140-5C5D-49F1-9309-AE13AE71AC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65E3D77-F7F3-4E93-A598-01E4AF8A2C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29BAA782-7C6B-4CFD-8697-8F96E8A72DB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354B144F-3255-4477-AA45-BDBC0DEDC0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0D918B74-B260-4335-8599-9680F24797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91887727-83D9-4E04-9347-6B2A261DE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A254ED72-3424-45DB-B5E9-066B04A6F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05" name="Oval 704">
                <a:extLst>
                  <a:ext uri="{FF2B5EF4-FFF2-40B4-BE49-F238E27FC236}">
                    <a16:creationId xmlns:a16="http://schemas.microsoft.com/office/drawing/2014/main" id="{B29824D4-01D2-4723-A12D-E340597E0E0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6" name="Oval 705">
                <a:extLst>
                  <a:ext uri="{FF2B5EF4-FFF2-40B4-BE49-F238E27FC236}">
                    <a16:creationId xmlns:a16="http://schemas.microsoft.com/office/drawing/2014/main" id="{B86EA922-4531-4DA0-8CE7-F79F00A7650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0FAB7D6A-3210-4F66-B5CC-FC3DCDBBB54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8" name="Oval 707">
                <a:extLst>
                  <a:ext uri="{FF2B5EF4-FFF2-40B4-BE49-F238E27FC236}">
                    <a16:creationId xmlns:a16="http://schemas.microsoft.com/office/drawing/2014/main" id="{B90F7D44-B159-42F1-8C7C-D1B9BDFB8BA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D01DA4A6-1BDC-4D1D-AF2E-332EF63CB957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0" name="Straight Arrow Connector 709">
                <a:extLst>
                  <a:ext uri="{FF2B5EF4-FFF2-40B4-BE49-F238E27FC236}">
                    <a16:creationId xmlns:a16="http://schemas.microsoft.com/office/drawing/2014/main" id="{94843F58-CC61-491F-AF69-95B9455F8F3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B10D785B-DB37-4BC7-9AD3-5A048ED7DA4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076C8351-89DC-45A4-81B4-A091C73568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8538AB26-720D-4783-B0FD-B132BAF432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D9C6FF69-8615-4B64-960B-2F89BD03A46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B19C0AC0-0C25-4A66-8755-5A29AF75664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D07247CC-CF07-4596-9485-71DE4A51995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158B39DB-01A9-44E3-B39E-3E615A0EFEE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8" name="Straight Connector 717">
                <a:extLst>
                  <a:ext uri="{FF2B5EF4-FFF2-40B4-BE49-F238E27FC236}">
                    <a16:creationId xmlns:a16="http://schemas.microsoft.com/office/drawing/2014/main" id="{71728171-C4AD-4656-8493-11D718277E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9" name="Group 718">
                <a:extLst>
                  <a:ext uri="{FF2B5EF4-FFF2-40B4-BE49-F238E27FC236}">
                    <a16:creationId xmlns:a16="http://schemas.microsoft.com/office/drawing/2014/main" id="{085696BD-5DE6-4AF3-AAA7-CD8C32B92F4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81257189-485F-451B-B6C1-9F8D25AB58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97A1AAEE-0328-4C1A-A165-7ED95492DE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048ACF8C-5AA1-49A8-8BF5-66B9ACC3B7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CA094DF9-CCC2-4F15-A808-F46C4BB3DB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0" name="Rectangle 719">
                <a:extLst>
                  <a:ext uri="{FF2B5EF4-FFF2-40B4-BE49-F238E27FC236}">
                    <a16:creationId xmlns:a16="http://schemas.microsoft.com/office/drawing/2014/main" id="{650FB1A4-D95A-4786-B2EE-908A063F772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1" name="Straight Connector 720">
                <a:extLst>
                  <a:ext uri="{FF2B5EF4-FFF2-40B4-BE49-F238E27FC236}">
                    <a16:creationId xmlns:a16="http://schemas.microsoft.com/office/drawing/2014/main" id="{E691E609-95B2-4E7C-978F-9510951C4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DA3C4C5C-6F23-4C78-AE9E-EF3B93F851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3" name="Group 722">
                <a:extLst>
                  <a:ext uri="{FF2B5EF4-FFF2-40B4-BE49-F238E27FC236}">
                    <a16:creationId xmlns:a16="http://schemas.microsoft.com/office/drawing/2014/main" id="{A8A43716-EC81-49B4-8463-921E79572E9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E6A05E29-B712-46BE-B18C-9D81B2D326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27461CA9-44EB-4417-97BA-D0233D635F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9BFA9CAA-59F5-4289-9F2A-4A3C3E8044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F232CE6-8500-4B67-B74C-4674E38A94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4" name="Rectangle 723">
                <a:extLst>
                  <a:ext uri="{FF2B5EF4-FFF2-40B4-BE49-F238E27FC236}">
                    <a16:creationId xmlns:a16="http://schemas.microsoft.com/office/drawing/2014/main" id="{B9F8D854-6685-4E6D-8BAF-A9AF499FC4B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D745EF60-6D32-4C58-8CB3-696F10E90A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6" name="TextBox 725">
                    <a:extLst>
                      <a:ext uri="{FF2B5EF4-FFF2-40B4-BE49-F238E27FC236}">
                        <a16:creationId xmlns:a16="http://schemas.microsoft.com/office/drawing/2014/main" id="{899A37DF-8696-494D-A5AA-F410E152C95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3576DD70-689B-4924-8B0F-33863D9407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B8AB9C9C-BDDE-43DE-B11B-F951671EC8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E48751A7-8565-407B-BC6A-74088EB8CD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CD29FED5-34E0-404C-89C1-2F4D1EA70B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AA95D37C-4E9F-491B-B338-128DC4D1DD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C6CF4CD6-824D-45BD-84C6-D0FEF1A42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202FE61-CB7C-4192-A739-F0C88C015A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410E6061-B4DA-45F9-B3B0-A98A5A9300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F2D37BD9-D737-41AC-A9DF-4BF0C8EADB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C6190D2-D0AC-472C-BC26-104659A8787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5D0FADA-DCB2-4A69-BB0B-9D1C82B190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1C6E236B-0DA3-4EEF-A6C9-3652E2358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FA18E4CF-6471-467B-9E3D-BFB2AFD5AC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A78E68C1-0217-4DC5-B376-F269D82BF7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6CD2EE98-1AAF-4042-8320-AE7C7DDC07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41FE3919-C770-4468-AA60-34626CCAB5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3D790258-BDAF-4154-888C-BE5EA795E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0" name="TextBox 729">
                    <a:extLst>
                      <a:ext uri="{FF2B5EF4-FFF2-40B4-BE49-F238E27FC236}">
                        <a16:creationId xmlns:a16="http://schemas.microsoft.com/office/drawing/2014/main" id="{63563339-150B-46E4-91DC-FF24DF90728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1" name="TextBox 730">
                    <a:extLst>
                      <a:ext uri="{FF2B5EF4-FFF2-40B4-BE49-F238E27FC236}">
                        <a16:creationId xmlns:a16="http://schemas.microsoft.com/office/drawing/2014/main" id="{F6B7161C-CDD7-4F85-84C7-2B9DDCA761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2" name="TextBox 731">
                    <a:extLst>
                      <a:ext uri="{FF2B5EF4-FFF2-40B4-BE49-F238E27FC236}">
                        <a16:creationId xmlns:a16="http://schemas.microsoft.com/office/drawing/2014/main" id="{710DF720-5146-4589-8F68-F74D7D0354A8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3" name="TextBox 732">
                    <a:extLst>
                      <a:ext uri="{FF2B5EF4-FFF2-40B4-BE49-F238E27FC236}">
                        <a16:creationId xmlns:a16="http://schemas.microsoft.com/office/drawing/2014/main" id="{EE6ABBCA-7F86-4F40-B320-1B38206443C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4" name="TextBox 733">
                    <a:extLst>
                      <a:ext uri="{FF2B5EF4-FFF2-40B4-BE49-F238E27FC236}">
                        <a16:creationId xmlns:a16="http://schemas.microsoft.com/office/drawing/2014/main" id="{F2CB5408-75E8-4E8B-921B-04F52D41608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B4360AC5-CEBF-48EA-8CC9-3DC0CE00510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6" name="TextBox 735">
                    <a:extLst>
                      <a:ext uri="{FF2B5EF4-FFF2-40B4-BE49-F238E27FC236}">
                        <a16:creationId xmlns:a16="http://schemas.microsoft.com/office/drawing/2014/main" id="{7746F2B3-0249-4AB7-96F0-915BE656EBF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37" name="Straight Arrow Connector 736">
                <a:extLst>
                  <a:ext uri="{FF2B5EF4-FFF2-40B4-BE49-F238E27FC236}">
                    <a16:creationId xmlns:a16="http://schemas.microsoft.com/office/drawing/2014/main" id="{4E9963A4-863E-4D2F-881D-D74DF0916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8" name="Straight Arrow Connector 737">
                <a:extLst>
                  <a:ext uri="{FF2B5EF4-FFF2-40B4-BE49-F238E27FC236}">
                    <a16:creationId xmlns:a16="http://schemas.microsoft.com/office/drawing/2014/main" id="{534C988A-E6D9-495E-9C41-31FCB53826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9" name="Straight Arrow Connector 738">
                <a:extLst>
                  <a:ext uri="{FF2B5EF4-FFF2-40B4-BE49-F238E27FC236}">
                    <a16:creationId xmlns:a16="http://schemas.microsoft.com/office/drawing/2014/main" id="{3021D702-AC13-4B89-8730-682AE56817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7" name="Group 486">
              <a:extLst>
                <a:ext uri="{FF2B5EF4-FFF2-40B4-BE49-F238E27FC236}">
                  <a16:creationId xmlns:a16="http://schemas.microsoft.com/office/drawing/2014/main" id="{E755EA6E-3ADC-4109-BBFA-5E1B3E611CC5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755B7ECF-42CF-4281-85FF-F3A2E377D4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29D87313-4DA9-4FA6-B0C5-59258664FA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748D82BE-599A-4D68-BD06-32EA113D1F2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19B87B03-7B22-41C0-A953-437D0224A6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0" name="Straight Connector 679">
                  <a:extLst>
                    <a:ext uri="{FF2B5EF4-FFF2-40B4-BE49-F238E27FC236}">
                      <a16:creationId xmlns:a16="http://schemas.microsoft.com/office/drawing/2014/main" id="{14B51151-6605-4CE8-AFF0-1F3194EC1D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1" name="Straight Connector 680">
                  <a:extLst>
                    <a:ext uri="{FF2B5EF4-FFF2-40B4-BE49-F238E27FC236}">
                      <a16:creationId xmlns:a16="http://schemas.microsoft.com/office/drawing/2014/main" id="{5C34CD68-1152-4326-B7E2-6F4CA351F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2" name="Straight Connector 681">
                  <a:extLst>
                    <a:ext uri="{FF2B5EF4-FFF2-40B4-BE49-F238E27FC236}">
                      <a16:creationId xmlns:a16="http://schemas.microsoft.com/office/drawing/2014/main" id="{30A40F50-43A7-47F6-A4F9-54443171CF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3" name="Straight Connector 682">
                  <a:extLst>
                    <a:ext uri="{FF2B5EF4-FFF2-40B4-BE49-F238E27FC236}">
                      <a16:creationId xmlns:a16="http://schemas.microsoft.com/office/drawing/2014/main" id="{9B7B3316-DCB4-419B-9929-6732949200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4" name="Straight Connector 683">
                  <a:extLst>
                    <a:ext uri="{FF2B5EF4-FFF2-40B4-BE49-F238E27FC236}">
                      <a16:creationId xmlns:a16="http://schemas.microsoft.com/office/drawing/2014/main" id="{841D08C2-62DE-42C6-AC1E-82BCE0EF99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05F41AC8-7655-4860-92F4-2ADECB6DE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6" name="Straight Connector 685">
                  <a:extLst>
                    <a:ext uri="{FF2B5EF4-FFF2-40B4-BE49-F238E27FC236}">
                      <a16:creationId xmlns:a16="http://schemas.microsoft.com/office/drawing/2014/main" id="{CD86555B-0A6D-479D-BFE9-CF63296322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BE3F29FC-E026-418D-A7A9-97F9FBE7C8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4BB55682-5F47-4F23-AB94-A07B67DFF7C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F59C3D37-FCB5-4A04-9B44-DF13D4CDD63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8AD65A5F-5D81-48B4-A406-9700F188076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6C672E9-656C-465C-98E0-B54E65B4BE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9A7B9EC4-B19F-4B4F-9119-0D23967933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Arc 675">
                  <a:extLst>
                    <a:ext uri="{FF2B5EF4-FFF2-40B4-BE49-F238E27FC236}">
                      <a16:creationId xmlns:a16="http://schemas.microsoft.com/office/drawing/2014/main" id="{1BDAA6B9-B167-44E5-9467-3422D99941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Arc 676">
                  <a:extLst>
                    <a:ext uri="{FF2B5EF4-FFF2-40B4-BE49-F238E27FC236}">
                      <a16:creationId xmlns:a16="http://schemas.microsoft.com/office/drawing/2014/main" id="{AAF30E78-7E2D-430C-8382-3F82781E0A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8" name="Arc 677">
                  <a:extLst>
                    <a:ext uri="{FF2B5EF4-FFF2-40B4-BE49-F238E27FC236}">
                      <a16:creationId xmlns:a16="http://schemas.microsoft.com/office/drawing/2014/main" id="{54CA8AA1-2278-470F-A965-C9C81BFC3D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78625AFD-99CF-41B2-804C-9C8BC6E619C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3A2C34EC-A8CE-435E-AE9C-28F06FDA28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DEA27352-F2FF-4251-A4DC-BBFF9AE5B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E0809BC-F4C3-4450-9856-CB77E3A1E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19A27DDB-61F5-491B-A154-4CFC44F9030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83BB4299-3E5E-4B8F-ABCC-172A62F41C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C64C7F90-95E2-4C2D-8B4A-3EDBDD4CBB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EF848FDE-3C31-4B24-81FA-B4495F3017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Arc 673">
                  <a:extLst>
                    <a:ext uri="{FF2B5EF4-FFF2-40B4-BE49-F238E27FC236}">
                      <a16:creationId xmlns:a16="http://schemas.microsoft.com/office/drawing/2014/main" id="{489702DA-294D-4000-961A-801D5AA30F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78B2B25E-1C06-45B1-988E-CF637DD8C45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F5F6A5A3-A2C9-4020-AEB3-973C3A5DCF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A701F839-7F5D-45C8-A838-5C37791B3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489ADCE8-2529-4685-A946-1260F0261D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6E06FEF3-C5CA-4205-8A47-4FA50ACFE0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D1C0BA51-C66F-412C-801B-11A66E3C20C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4" name="Oval 613">
                <a:extLst>
                  <a:ext uri="{FF2B5EF4-FFF2-40B4-BE49-F238E27FC236}">
                    <a16:creationId xmlns:a16="http://schemas.microsoft.com/office/drawing/2014/main" id="{B8ED3D71-13EE-4D56-A542-F076592266F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24B8B1D0-DCAE-45A3-9409-8D73A7D058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2D4841D1-560E-4A5C-836C-1DED54B65D4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A2A670-008C-4DFA-9540-EE83E412EBA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8" name="Straight Arrow Connector 617">
                <a:extLst>
                  <a:ext uri="{FF2B5EF4-FFF2-40B4-BE49-F238E27FC236}">
                    <a16:creationId xmlns:a16="http://schemas.microsoft.com/office/drawing/2014/main" id="{DE8C4E77-114C-4EE3-9F27-677D8D179F4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37403990-B1B5-4613-A5A0-79E957FFB3F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C61A17B9-E8D4-4722-9E99-CC98B9B093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95D599F9-8552-4B75-BEED-B2CA6DB726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4C04021D-64DC-4776-B0A4-25E9C83C65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AB2BB4AD-7416-4661-96D4-7ACC3BEF1E6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863650D2-8F23-4054-B44D-BAE97848EF3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D43DCB3B-C74C-4E43-8153-BBBDF6854D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0664D530-77DC-496B-ADA1-2F71EE0330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8" name="Group 627">
                <a:extLst>
                  <a:ext uri="{FF2B5EF4-FFF2-40B4-BE49-F238E27FC236}">
                    <a16:creationId xmlns:a16="http://schemas.microsoft.com/office/drawing/2014/main" id="{33103AC0-8732-4053-AA8F-248C3AFFED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E2C1A981-C282-4F12-AD4B-595F45D254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B5F32D0F-EDAA-4172-B89D-A3DF942C16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976154F6-6F07-4B41-A9F8-330E4CEBE3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98B5996F-4741-40B1-AF34-D5DA5657F2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29" name="Rectangle 628">
                <a:extLst>
                  <a:ext uri="{FF2B5EF4-FFF2-40B4-BE49-F238E27FC236}">
                    <a16:creationId xmlns:a16="http://schemas.microsoft.com/office/drawing/2014/main" id="{2A509020-80E2-4F33-B2D7-03A8F1D35D8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C81C7D64-944F-4B8E-BB74-209F3A1EBA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23C75CFF-1873-452E-8F3C-0C8E2E1E94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2" name="Group 631">
                <a:extLst>
                  <a:ext uri="{FF2B5EF4-FFF2-40B4-BE49-F238E27FC236}">
                    <a16:creationId xmlns:a16="http://schemas.microsoft.com/office/drawing/2014/main" id="{F58749A0-5D3E-4582-96B9-D6144056A95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934C9FF5-B389-4AE2-9E9C-69E2420D0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E3B635B1-9706-4E1A-BDC6-3930F7C777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A8A0B2E7-5F47-498E-9DDD-9E43A65488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DEEDA21-D61A-428A-BC24-08CD068068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33" name="Rectangle 632">
                <a:extLst>
                  <a:ext uri="{FF2B5EF4-FFF2-40B4-BE49-F238E27FC236}">
                    <a16:creationId xmlns:a16="http://schemas.microsoft.com/office/drawing/2014/main" id="{42C46D18-5D2A-427A-B5B6-867BB753D53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8FE211EE-8AAC-4F7C-9999-9B21FCFA48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5" name="TextBox 634">
                    <a:extLst>
                      <a:ext uri="{FF2B5EF4-FFF2-40B4-BE49-F238E27FC236}">
                        <a16:creationId xmlns:a16="http://schemas.microsoft.com/office/drawing/2014/main" id="{EFFD8ACE-105C-4BEE-8BFB-5010CC161EE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C67C7678-4636-44CD-B15B-4880E47A91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7" name="Group 636">
                <a:extLst>
                  <a:ext uri="{FF2B5EF4-FFF2-40B4-BE49-F238E27FC236}">
                    <a16:creationId xmlns:a16="http://schemas.microsoft.com/office/drawing/2014/main" id="{C80185FA-A9AB-441D-B3E9-B7BCD27E37C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F111C2DC-DC1D-419A-9DBE-7EA6364EEC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1E67FA2B-9ED2-41A1-8298-1A0D60C269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71E5A0AE-0F44-428B-A985-0CC2BAE9C5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343C7E81-5C87-4CA5-B809-81A097269C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B91EDE1B-8E30-4836-9885-FD339B5DF3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BF6DD827-0820-4014-8B27-629891013D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9989705D-24FA-4F32-9FC7-4FED54675D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38" name="Group 637">
                <a:extLst>
                  <a:ext uri="{FF2B5EF4-FFF2-40B4-BE49-F238E27FC236}">
                    <a16:creationId xmlns:a16="http://schemas.microsoft.com/office/drawing/2014/main" id="{81941684-D42B-4ABB-A95F-30EBB3DFB71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244F5211-F0AF-4AA1-AD16-118B69D7D6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9ECF530F-4F2D-4E28-B035-CE911C34E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1" name="Straight Connector 650">
                  <a:extLst>
                    <a:ext uri="{FF2B5EF4-FFF2-40B4-BE49-F238E27FC236}">
                      <a16:creationId xmlns:a16="http://schemas.microsoft.com/office/drawing/2014/main" id="{5086BF53-6457-49FC-9643-75180E4CDC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2" name="Straight Connector 651">
                  <a:extLst>
                    <a:ext uri="{FF2B5EF4-FFF2-40B4-BE49-F238E27FC236}">
                      <a16:creationId xmlns:a16="http://schemas.microsoft.com/office/drawing/2014/main" id="{5BD8B491-4742-45A9-8C7F-00C9F60ABD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EE296E7F-43B5-443B-B495-202C65109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49CB9DEA-EA2E-41CE-BD48-61F3AFABC8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B04368C6-AFD7-4D7F-9E8A-206C97629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9" name="TextBox 638">
                    <a:extLst>
                      <a:ext uri="{FF2B5EF4-FFF2-40B4-BE49-F238E27FC236}">
                        <a16:creationId xmlns:a16="http://schemas.microsoft.com/office/drawing/2014/main" id="{6E89DCE2-D66F-47F1-8D8A-CBD5495535F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0" name="TextBox 639">
                    <a:extLst>
                      <a:ext uri="{FF2B5EF4-FFF2-40B4-BE49-F238E27FC236}">
                        <a16:creationId xmlns:a16="http://schemas.microsoft.com/office/drawing/2014/main" id="{FE34FBA2-5A7C-4FD0-82B3-987A7111908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1" name="TextBox 640">
                    <a:extLst>
                      <a:ext uri="{FF2B5EF4-FFF2-40B4-BE49-F238E27FC236}">
                        <a16:creationId xmlns:a16="http://schemas.microsoft.com/office/drawing/2014/main" id="{3126CFA7-6656-47F8-94E4-0EC427B4B60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2" name="TextBox 641">
                    <a:extLst>
                      <a:ext uri="{FF2B5EF4-FFF2-40B4-BE49-F238E27FC236}">
                        <a16:creationId xmlns:a16="http://schemas.microsoft.com/office/drawing/2014/main" id="{90B60E40-3B2F-4D07-BD70-97B5915F32C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3" name="TextBox 642">
                    <a:extLst>
                      <a:ext uri="{FF2B5EF4-FFF2-40B4-BE49-F238E27FC236}">
                        <a16:creationId xmlns:a16="http://schemas.microsoft.com/office/drawing/2014/main" id="{A22ABF13-749E-4760-BA74-EE1DCC821F8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4" name="TextBox 643">
                    <a:extLst>
                      <a:ext uri="{FF2B5EF4-FFF2-40B4-BE49-F238E27FC236}">
                        <a16:creationId xmlns:a16="http://schemas.microsoft.com/office/drawing/2014/main" id="{BBE9AF0F-DC6B-48AD-8632-49BFE3A937B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5" name="TextBox 644">
                    <a:extLst>
                      <a:ext uri="{FF2B5EF4-FFF2-40B4-BE49-F238E27FC236}">
                        <a16:creationId xmlns:a16="http://schemas.microsoft.com/office/drawing/2014/main" id="{3F7C0BA1-F062-4D98-B0FB-9A79B90204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46" name="Straight Arrow Connector 645">
                <a:extLst>
                  <a:ext uri="{FF2B5EF4-FFF2-40B4-BE49-F238E27FC236}">
                    <a16:creationId xmlns:a16="http://schemas.microsoft.com/office/drawing/2014/main" id="{2B393822-08F7-4681-919E-8B2A511E06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47" name="Straight Arrow Connector 646">
                <a:extLst>
                  <a:ext uri="{FF2B5EF4-FFF2-40B4-BE49-F238E27FC236}">
                    <a16:creationId xmlns:a16="http://schemas.microsoft.com/office/drawing/2014/main" id="{C0E80C95-5907-4C85-A032-12015DB279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48" name="Straight Arrow Connector 647">
                <a:extLst>
                  <a:ext uri="{FF2B5EF4-FFF2-40B4-BE49-F238E27FC236}">
                    <a16:creationId xmlns:a16="http://schemas.microsoft.com/office/drawing/2014/main" id="{D9657074-1997-4958-99B0-5807C22A1F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1D68B841-86DE-4E80-8C9D-1B23C8B886C3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F7C86ADD-6292-4F0D-8B24-E80A5C6641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9" name="Straight Connector 508">
                <a:extLst>
                  <a:ext uri="{FF2B5EF4-FFF2-40B4-BE49-F238E27FC236}">
                    <a16:creationId xmlns:a16="http://schemas.microsoft.com/office/drawing/2014/main" id="{B434DA90-EE66-45DD-9659-908AFDD7B1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524C96E-B6DE-4B9B-A4DA-BED48A1419C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87" name="Straight Connector 586">
                  <a:extLst>
                    <a:ext uri="{FF2B5EF4-FFF2-40B4-BE49-F238E27FC236}">
                      <a16:creationId xmlns:a16="http://schemas.microsoft.com/office/drawing/2014/main" id="{C85F7AEA-0A4D-47F2-9866-08B9A68F4F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8" name="Straight Connector 587">
                  <a:extLst>
                    <a:ext uri="{FF2B5EF4-FFF2-40B4-BE49-F238E27FC236}">
                      <a16:creationId xmlns:a16="http://schemas.microsoft.com/office/drawing/2014/main" id="{89D3B55B-E9C2-40C6-B680-CC2474E3D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9" name="Straight Connector 588">
                  <a:extLst>
                    <a:ext uri="{FF2B5EF4-FFF2-40B4-BE49-F238E27FC236}">
                      <a16:creationId xmlns:a16="http://schemas.microsoft.com/office/drawing/2014/main" id="{CA2609F8-A090-4338-9590-F2F0C290A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0" name="Straight Connector 589">
                  <a:extLst>
                    <a:ext uri="{FF2B5EF4-FFF2-40B4-BE49-F238E27FC236}">
                      <a16:creationId xmlns:a16="http://schemas.microsoft.com/office/drawing/2014/main" id="{82C5E692-17AA-4FD7-927A-6F9CF08015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1" name="Straight Connector 590">
                  <a:extLst>
                    <a:ext uri="{FF2B5EF4-FFF2-40B4-BE49-F238E27FC236}">
                      <a16:creationId xmlns:a16="http://schemas.microsoft.com/office/drawing/2014/main" id="{E97B6EBD-D1D9-4DE2-9B31-3F6BC3FE22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2" name="Straight Connector 591">
                  <a:extLst>
                    <a:ext uri="{FF2B5EF4-FFF2-40B4-BE49-F238E27FC236}">
                      <a16:creationId xmlns:a16="http://schemas.microsoft.com/office/drawing/2014/main" id="{66B1A243-D54C-4F56-A899-E95C568EA0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3" name="Straight Connector 592">
                  <a:extLst>
                    <a:ext uri="{FF2B5EF4-FFF2-40B4-BE49-F238E27FC236}">
                      <a16:creationId xmlns:a16="http://schemas.microsoft.com/office/drawing/2014/main" id="{191FB5BC-20C4-423C-BD9D-82FEC5BD12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4" name="Straight Connector 593">
                  <a:extLst>
                    <a:ext uri="{FF2B5EF4-FFF2-40B4-BE49-F238E27FC236}">
                      <a16:creationId xmlns:a16="http://schemas.microsoft.com/office/drawing/2014/main" id="{35AE75D5-460C-4DAF-B27B-3048FA90F9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CE6A48C9-C395-4419-8D0A-1FF0D8DF63B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6C8F4855-CA3E-4CDF-85B3-F062F8646E6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E2DFE5E2-76E4-4592-ADFE-B6A3FAB7950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87C66D39-D5C2-420A-955C-3A2A3D2E783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2A5E08EA-E514-4D72-9BD1-A97B638CA6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580B01AF-3FED-4109-B070-F7D83FE7A4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Arc 583">
                  <a:extLst>
                    <a:ext uri="{FF2B5EF4-FFF2-40B4-BE49-F238E27FC236}">
                      <a16:creationId xmlns:a16="http://schemas.microsoft.com/office/drawing/2014/main" id="{5D248FF3-4D76-44E9-A765-AA04F360D1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5" name="Arc 584">
                  <a:extLst>
                    <a:ext uri="{FF2B5EF4-FFF2-40B4-BE49-F238E27FC236}">
                      <a16:creationId xmlns:a16="http://schemas.microsoft.com/office/drawing/2014/main" id="{0C9067AC-5811-448C-B151-92FF47049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6" name="Arc 585">
                  <a:extLst>
                    <a:ext uri="{FF2B5EF4-FFF2-40B4-BE49-F238E27FC236}">
                      <a16:creationId xmlns:a16="http://schemas.microsoft.com/office/drawing/2014/main" id="{D4196D9D-F97C-4318-8C62-57FB95AF2C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A7904C9A-4D32-4F58-9919-485FE5E88FE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27CE36B7-B377-4714-ABA7-EF568A8DA6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B9DE74D4-6944-422B-8E78-7F53FB7BFC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284F9A54-1523-4536-ABD5-B188DB7E53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874E14EB-E445-4460-B3C2-73CDE839C0B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C1C34405-EDF2-4B67-9603-8719BB739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0" name="Arc 579">
                  <a:extLst>
                    <a:ext uri="{FF2B5EF4-FFF2-40B4-BE49-F238E27FC236}">
                      <a16:creationId xmlns:a16="http://schemas.microsoft.com/office/drawing/2014/main" id="{A8EC7DA3-4A5D-468C-B579-CC18BFAC7B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1" name="Arc 580">
                  <a:extLst>
                    <a:ext uri="{FF2B5EF4-FFF2-40B4-BE49-F238E27FC236}">
                      <a16:creationId xmlns:a16="http://schemas.microsoft.com/office/drawing/2014/main" id="{69DACA2E-78CE-4A91-9F0E-A6B2AFAC3E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3D002481-AA3F-4190-BA01-4100DCA6BF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75D7AA3D-A942-437B-9FD3-90663461051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5EF10C7A-7EE7-4829-A4AD-EF85173281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0CAFB798-625D-4ED2-935A-E793F78DA0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566D1826-D9E9-40F4-84FF-9BCBCE3E4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A1AD0540-4E60-49BC-9513-D27FF4C90D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BFD0AB15-5CB7-4758-8325-8B0FC481BDA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3BDB3898-1188-483F-9D9F-952531339EE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2E125697-8B8B-4FDE-811C-10F06D0910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8052B192-0154-458F-BF44-5F97F9142EE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498F154-5243-401A-9950-E7CEE9B5E73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7" name="Straight Arrow Connector 526">
                <a:extLst>
                  <a:ext uri="{FF2B5EF4-FFF2-40B4-BE49-F238E27FC236}">
                    <a16:creationId xmlns:a16="http://schemas.microsoft.com/office/drawing/2014/main" id="{BCB8B540-E8E1-41D7-9DDD-6C09A84D30A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0105436A-7381-42E6-BEDB-04689BA4BC1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3C2E382B-6843-4D31-9B96-9C8570CE2B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56656B45-7B1A-4FBF-B935-120B954D7E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12BE0F02-5749-4A97-961B-2C5DCD2C4CD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B6D1BE11-059B-4DDF-811B-E94079F2BBE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95D388E7-DBF1-4752-8C0B-01A3E49BF9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B99C1423-600E-4928-AB60-5456607D6E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E35A4C5C-F1F8-460F-96B8-692D3CE122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6" name="Group 535">
                <a:extLst>
                  <a:ext uri="{FF2B5EF4-FFF2-40B4-BE49-F238E27FC236}">
                    <a16:creationId xmlns:a16="http://schemas.microsoft.com/office/drawing/2014/main" id="{4AD45DAE-0097-49A7-9F47-3E30676FB4E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8B9B5C3E-CC18-4E06-BA5E-0EB5A86B0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7D882D43-607B-471A-B828-6BB84B0906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EE320998-766B-4EB3-AC6C-D8908081DD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D246642F-FE55-4B65-A15F-8EE72F3D10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7" name="Rectangle 536">
                <a:extLst>
                  <a:ext uri="{FF2B5EF4-FFF2-40B4-BE49-F238E27FC236}">
                    <a16:creationId xmlns:a16="http://schemas.microsoft.com/office/drawing/2014/main" id="{BD5F93BB-8318-4808-B819-5C57B0F435A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8" name="Straight Connector 537">
                <a:extLst>
                  <a:ext uri="{FF2B5EF4-FFF2-40B4-BE49-F238E27FC236}">
                    <a16:creationId xmlns:a16="http://schemas.microsoft.com/office/drawing/2014/main" id="{27D6685D-9E1B-486C-83CD-F31BE23CDA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9" name="Straight Connector 538">
                <a:extLst>
                  <a:ext uri="{FF2B5EF4-FFF2-40B4-BE49-F238E27FC236}">
                    <a16:creationId xmlns:a16="http://schemas.microsoft.com/office/drawing/2014/main" id="{951DDA0C-520F-4D29-B354-1C40725538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40" name="Group 539">
                <a:extLst>
                  <a:ext uri="{FF2B5EF4-FFF2-40B4-BE49-F238E27FC236}">
                    <a16:creationId xmlns:a16="http://schemas.microsoft.com/office/drawing/2014/main" id="{7E7051D4-D126-4635-8853-3EF16BDDFC3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41F88B7F-6CB7-48B8-A822-A33F86D7FD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5A7808A5-05DC-4D13-8D81-0FA05CC57C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63B7642-8A6C-4B6A-82E7-2FAF202EEB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CBAAE9BB-1568-41FA-9F89-7219682758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1" name="Rectangle 540">
                <a:extLst>
                  <a:ext uri="{FF2B5EF4-FFF2-40B4-BE49-F238E27FC236}">
                    <a16:creationId xmlns:a16="http://schemas.microsoft.com/office/drawing/2014/main" id="{DF17C8DA-7804-428B-9C4D-098123DF6F1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9735740D-7ED4-4CA7-984A-2D13103A9F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87B44768-B62F-4E1A-B5A6-DDE2218C451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44" name="Straight Connector 543">
                <a:extLst>
                  <a:ext uri="{FF2B5EF4-FFF2-40B4-BE49-F238E27FC236}">
                    <a16:creationId xmlns:a16="http://schemas.microsoft.com/office/drawing/2014/main" id="{AF6CEC2C-8110-467F-9FC1-A9D3BCCC6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E4E4E2EC-9D7F-464C-8A3F-A4FDCAF6FD0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A1CB0A15-C168-4790-B7F2-10832BF1D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1EE2A0DD-F7DD-4C55-A4A8-69D401F648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B619361E-0E67-4005-B2E2-E41E8038F9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C7E622A3-9737-4643-8F96-5D68B0B8DF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E3C8AF4F-E6C9-4571-A4F8-C09826491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CD4A1474-78E7-4C26-B34B-5D67A7B00C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C6F91A3D-E73E-4995-9D98-3325FA4F0C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6AF69B8B-4D31-433D-91DC-E36C33FFFE3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063F2E67-ED63-4D1A-A9C0-5BE2F37CC4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07629D97-5B44-4A1E-A7DE-D4CAE2DA97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9" name="Straight Connector 558">
                  <a:extLst>
                    <a:ext uri="{FF2B5EF4-FFF2-40B4-BE49-F238E27FC236}">
                      <a16:creationId xmlns:a16="http://schemas.microsoft.com/office/drawing/2014/main" id="{3A730239-8AED-47BC-8A40-D4CF9ECDD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8FEB2D3B-6A07-4AD2-A19F-03FD90B3EA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54CE1BAB-0740-438A-A3F2-5784E0CF5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EE5BC36F-4BFD-4495-B68D-52B260D831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CCD18055-BABD-46A8-974F-975EC55C8A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7" name="TextBox 546">
                    <a:extLst>
                      <a:ext uri="{FF2B5EF4-FFF2-40B4-BE49-F238E27FC236}">
                        <a16:creationId xmlns:a16="http://schemas.microsoft.com/office/drawing/2014/main" id="{618FD1DB-BBC3-4D84-9527-3A5324CB806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8" name="TextBox 547">
                    <a:extLst>
                      <a:ext uri="{FF2B5EF4-FFF2-40B4-BE49-F238E27FC236}">
                        <a16:creationId xmlns:a16="http://schemas.microsoft.com/office/drawing/2014/main" id="{45AE5D17-F45B-477B-9304-5C9BF4F2EF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205DE3A4-327E-48D4-92AE-5ED6F0256E91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4D10859B-E0FC-4C3D-B62E-3CCBABECFB5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7FE301B6-0F39-4016-8F9F-00B421346EA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40156DFD-1A16-4C64-9A74-8E1C3E60E1E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EF913F98-31AA-4EB6-8B67-CA6FD61714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4" name="Straight Arrow Connector 553">
                <a:extLst>
                  <a:ext uri="{FF2B5EF4-FFF2-40B4-BE49-F238E27FC236}">
                    <a16:creationId xmlns:a16="http://schemas.microsoft.com/office/drawing/2014/main" id="{2B00F526-6CB7-41F1-BBD6-C180857397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55" name="Straight Arrow Connector 554">
                <a:extLst>
                  <a:ext uri="{FF2B5EF4-FFF2-40B4-BE49-F238E27FC236}">
                    <a16:creationId xmlns:a16="http://schemas.microsoft.com/office/drawing/2014/main" id="{395B6A74-506F-48A0-9852-AC1FD5EA9C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56" name="Straight Arrow Connector 555">
                <a:extLst>
                  <a:ext uri="{FF2B5EF4-FFF2-40B4-BE49-F238E27FC236}">
                    <a16:creationId xmlns:a16="http://schemas.microsoft.com/office/drawing/2014/main" id="{EB730F3C-487F-47B7-824F-F7FEE5681F2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3C76DA8D-209A-4FC9-B198-7441E13573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9F6D30E2-9D9A-4C06-9379-F302F6A851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A8808EB-A4FC-4DD1-9B1E-5BE76B67330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1AE4BF36-168A-404C-9F7B-AD556A6F790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64798618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AD6F93D6-2E33-491C-8E03-B60CBF1F24D3}"/>
                  </a:ext>
                </a:extLst>
              </p:cNvPr>
              <p:cNvSpPr txBox="1"/>
              <p:nvPr/>
            </p:nvSpPr>
            <p:spPr>
              <a:xfrm>
                <a:off x="2516950" y="17616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AD6F93D6-2E33-491C-8E03-B60CBF1F24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6950" y="17616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6667" r="-1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9BE4497-A5F1-4429-BC5A-27E349EE7173}"/>
                  </a:ext>
                </a:extLst>
              </p:cNvPr>
              <p:cNvSpPr txBox="1"/>
              <p:nvPr/>
            </p:nvSpPr>
            <p:spPr>
              <a:xfrm>
                <a:off x="2511505" y="33180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9BE4497-A5F1-4429-BC5A-27E349EE71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1505" y="33180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r="-2916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Straight Arrow Connector 160">
            <a:extLst>
              <a:ext uri="{FF2B5EF4-FFF2-40B4-BE49-F238E27FC236}">
                <a16:creationId xmlns:a16="http://schemas.microsoft.com/office/drawing/2014/main" id="{A65C09FC-E214-4F3E-9B29-90F030E97DE4}"/>
              </a:ext>
            </a:extLst>
          </p:cNvPr>
          <p:cNvCxnSpPr>
            <a:cxnSpLocks/>
          </p:cNvCxnSpPr>
          <p:nvPr/>
        </p:nvCxnSpPr>
        <p:spPr bwMode="auto">
          <a:xfrm>
            <a:off x="2821940" y="20978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62" name="Straight Arrow Connector 161">
            <a:extLst>
              <a:ext uri="{FF2B5EF4-FFF2-40B4-BE49-F238E27FC236}">
                <a16:creationId xmlns:a16="http://schemas.microsoft.com/office/drawing/2014/main" id="{054F7004-55F6-49D1-A51A-EB8BBBFA8FF9}"/>
              </a:ext>
            </a:extLst>
          </p:cNvPr>
          <p:cNvCxnSpPr>
            <a:cxnSpLocks/>
          </p:cNvCxnSpPr>
          <p:nvPr/>
        </p:nvCxnSpPr>
        <p:spPr bwMode="auto">
          <a:xfrm>
            <a:off x="2891790" y="31684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E929C6BD-A7E1-47B7-B3A5-A404669A5A56}"/>
                  </a:ext>
                </a:extLst>
              </p:cNvPr>
              <p:cNvSpPr txBox="1"/>
              <p:nvPr/>
            </p:nvSpPr>
            <p:spPr>
              <a:xfrm>
                <a:off x="2865124" y="29234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E929C6BD-A7E1-47B7-B3A5-A404669A5A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5124" y="29234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1111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9C9B542B-71C1-4AD6-AB44-EDF84838D2DD}"/>
                  </a:ext>
                </a:extLst>
              </p:cNvPr>
              <p:cNvSpPr txBox="1"/>
              <p:nvPr/>
            </p:nvSpPr>
            <p:spPr>
              <a:xfrm>
                <a:off x="2479886" y="20904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9C9B542B-71C1-4AD6-AB44-EDF84838D2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9886" y="20904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B8E66E9F-D5A3-4F0A-9665-7C758C534FAF}"/>
                  </a:ext>
                </a:extLst>
              </p:cNvPr>
              <p:cNvSpPr txBox="1"/>
              <p:nvPr/>
            </p:nvSpPr>
            <p:spPr>
              <a:xfrm>
                <a:off x="2497366" y="29506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B8E66E9F-D5A3-4F0A-9665-7C758C534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7366" y="29506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AF9E115A-D38E-4B56-9822-315A39F69DF0}"/>
                  </a:ext>
                </a:extLst>
              </p:cNvPr>
              <p:cNvSpPr txBox="1"/>
              <p:nvPr/>
            </p:nvSpPr>
            <p:spPr>
              <a:xfrm>
                <a:off x="2876550" y="21260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AF9E115A-D38E-4B56-9822-315A39F69D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6550" y="21260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606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72F3515D-81FC-46C3-BB5F-AE89F5BEBF25}"/>
                  </a:ext>
                </a:extLst>
              </p:cNvPr>
              <p:cNvSpPr txBox="1"/>
              <p:nvPr/>
            </p:nvSpPr>
            <p:spPr>
              <a:xfrm>
                <a:off x="6028955" y="17806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72F3515D-81FC-46C3-BB5F-AE89F5BEBF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8955" y="17806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333" r="-125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9E77A3F-4F77-4CD7-B05A-66513550E8C1}"/>
                  </a:ext>
                </a:extLst>
              </p:cNvPr>
              <p:cNvSpPr txBox="1"/>
              <p:nvPr/>
            </p:nvSpPr>
            <p:spPr>
              <a:xfrm>
                <a:off x="6026226" y="32750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9E77A3F-4F77-4CD7-B05A-66513550E8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6226" y="32750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690" t="-3704" r="-2413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FEEAADAA-2977-4504-83F4-D077B0CFD276}"/>
              </a:ext>
            </a:extLst>
          </p:cNvPr>
          <p:cNvCxnSpPr>
            <a:cxnSpLocks/>
          </p:cNvCxnSpPr>
          <p:nvPr/>
        </p:nvCxnSpPr>
        <p:spPr bwMode="auto">
          <a:xfrm flipH="1">
            <a:off x="5603245" y="20940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0" name="Straight Arrow Connector 169">
            <a:extLst>
              <a:ext uri="{FF2B5EF4-FFF2-40B4-BE49-F238E27FC236}">
                <a16:creationId xmlns:a16="http://schemas.microsoft.com/office/drawing/2014/main" id="{E074F3E4-ADE3-43FD-9EA6-2104AEB45AE8}"/>
              </a:ext>
            </a:extLst>
          </p:cNvPr>
          <p:cNvCxnSpPr>
            <a:cxnSpLocks/>
          </p:cNvCxnSpPr>
          <p:nvPr/>
        </p:nvCxnSpPr>
        <p:spPr bwMode="auto">
          <a:xfrm flipH="1">
            <a:off x="5572400" y="31532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E54B7F8-5F2E-4686-9091-C73ECC0F54DB}"/>
                  </a:ext>
                </a:extLst>
              </p:cNvPr>
              <p:cNvSpPr txBox="1"/>
              <p:nvPr/>
            </p:nvSpPr>
            <p:spPr>
              <a:xfrm>
                <a:off x="5638095" y="21628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E54B7F8-5F2E-4686-9091-C73ECC0F54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8095" y="21628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22B40324-924D-41CC-B3BB-C3CABA039169}"/>
                  </a:ext>
                </a:extLst>
              </p:cNvPr>
              <p:cNvSpPr txBox="1"/>
              <p:nvPr/>
            </p:nvSpPr>
            <p:spPr>
              <a:xfrm>
                <a:off x="5636285" y="29196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22B40324-924D-41CC-B3BB-C3CABA0391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6285" y="29196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204" r="-2041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5182F23A-9088-43AE-AADA-DE52F88649CF}"/>
                  </a:ext>
                </a:extLst>
              </p:cNvPr>
              <p:cNvSpPr txBox="1"/>
              <p:nvPr/>
            </p:nvSpPr>
            <p:spPr>
              <a:xfrm>
                <a:off x="6026357" y="20943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5182F23A-9088-43AE-AADA-DE52F88649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6357" y="20943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628" r="-2326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C39F2774-00ED-444F-877D-7EE8A0D51AB6}"/>
                  </a:ext>
                </a:extLst>
              </p:cNvPr>
              <p:cNvSpPr txBox="1"/>
              <p:nvPr/>
            </p:nvSpPr>
            <p:spPr>
              <a:xfrm>
                <a:off x="5973972" y="29228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C39F2774-00ED-444F-877D-7EE8A0D51A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3972" y="29228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615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B3B9920-8B56-4F1F-ABB5-2533D13EA84A}"/>
                  </a:ext>
                </a:extLst>
              </p:cNvPr>
              <p:cNvSpPr txBox="1"/>
              <p:nvPr/>
            </p:nvSpPr>
            <p:spPr>
              <a:xfrm>
                <a:off x="4090945" y="17098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B3B9920-8B56-4F1F-ABB5-2533D13EA8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0945" y="17098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3947" r="-5263" b="-235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4250D34A-E23F-4EB1-804C-E9DD351744E0}"/>
                  </a:ext>
                </a:extLst>
              </p:cNvPr>
              <p:cNvSpPr txBox="1"/>
              <p:nvPr/>
            </p:nvSpPr>
            <p:spPr>
              <a:xfrm>
                <a:off x="3217105" y="18276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4250D34A-E23F-4EB1-804C-E9DD351744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7105" y="18276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804" r="-9804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735B04D-3ABB-482E-9CC6-C982C286E95C}"/>
                  </a:ext>
                </a:extLst>
              </p:cNvPr>
              <p:cNvSpPr txBox="1"/>
              <p:nvPr/>
            </p:nvSpPr>
            <p:spPr>
              <a:xfrm>
                <a:off x="5172905" y="17895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735B04D-3ABB-482E-9CC6-C982C286E9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2905" y="17895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1923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8" name="Straight Arrow Connector 177">
            <a:extLst>
              <a:ext uri="{FF2B5EF4-FFF2-40B4-BE49-F238E27FC236}">
                <a16:creationId xmlns:a16="http://schemas.microsoft.com/office/drawing/2014/main" id="{EF136481-EA12-494C-844B-B9D9B85E069A}"/>
              </a:ext>
            </a:extLst>
          </p:cNvPr>
          <p:cNvCxnSpPr>
            <a:cxnSpLocks/>
          </p:cNvCxnSpPr>
          <p:nvPr/>
        </p:nvCxnSpPr>
        <p:spPr bwMode="auto">
          <a:xfrm>
            <a:off x="3632200" y="19073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79DEEBE4-7C1C-4BAD-B5D1-140DB58F83F6}"/>
                  </a:ext>
                </a:extLst>
              </p:cNvPr>
              <p:cNvSpPr txBox="1"/>
              <p:nvPr/>
            </p:nvSpPr>
            <p:spPr>
              <a:xfrm>
                <a:off x="3604455" y="16498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79DEEBE4-7C1C-4BAD-B5D1-140DB58F83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4455" y="16498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621" r="-6897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09623842-F87E-462A-8C63-54CE24823BBF}"/>
                  </a:ext>
                </a:extLst>
              </p:cNvPr>
              <p:cNvSpPr txBox="1"/>
              <p:nvPr/>
            </p:nvSpPr>
            <p:spPr>
              <a:xfrm>
                <a:off x="4182305" y="22403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09623842-F87E-462A-8C63-54CE24823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2305" y="22403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849" r="-547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Straight Arrow Connector 180">
            <a:extLst>
              <a:ext uri="{FF2B5EF4-FFF2-40B4-BE49-F238E27FC236}">
                <a16:creationId xmlns:a16="http://schemas.microsoft.com/office/drawing/2014/main" id="{4C697D4C-6737-42AC-A2D6-689A4C842387}"/>
              </a:ext>
            </a:extLst>
          </p:cNvPr>
          <p:cNvCxnSpPr>
            <a:cxnSpLocks/>
          </p:cNvCxnSpPr>
          <p:nvPr/>
        </p:nvCxnSpPr>
        <p:spPr bwMode="auto">
          <a:xfrm>
            <a:off x="4229100" y="21930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2" name="Straight Arrow Connector 181">
            <a:extLst>
              <a:ext uri="{FF2B5EF4-FFF2-40B4-BE49-F238E27FC236}">
                <a16:creationId xmlns:a16="http://schemas.microsoft.com/office/drawing/2014/main" id="{60FC8234-A16E-4E56-9BB4-8A2CC5EDD736}"/>
              </a:ext>
            </a:extLst>
          </p:cNvPr>
          <p:cNvCxnSpPr>
            <a:cxnSpLocks/>
          </p:cNvCxnSpPr>
          <p:nvPr/>
        </p:nvCxnSpPr>
        <p:spPr bwMode="auto">
          <a:xfrm flipH="1">
            <a:off x="4787900" y="18882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14BB7180-4A87-4481-9274-31E2355B45F6}"/>
                  </a:ext>
                </a:extLst>
              </p:cNvPr>
              <p:cNvSpPr txBox="1"/>
              <p:nvPr/>
            </p:nvSpPr>
            <p:spPr>
              <a:xfrm>
                <a:off x="4760155" y="16307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14BB7180-4A87-4481-9274-31E2355B4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0155" y="16307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DDCB53CB-C08B-4698-90CB-13B5113204DF}"/>
                  </a:ext>
                </a:extLst>
              </p:cNvPr>
              <p:cNvSpPr txBox="1"/>
              <p:nvPr/>
            </p:nvSpPr>
            <p:spPr>
              <a:xfrm>
                <a:off x="3596947" y="21451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DDCB53CB-C08B-4698-90CB-13B5113204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96947" y="21451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18DB542-1E07-422D-95BF-DE479FCCB24D}"/>
                  </a:ext>
                </a:extLst>
              </p:cNvPr>
              <p:cNvSpPr txBox="1"/>
              <p:nvPr/>
            </p:nvSpPr>
            <p:spPr>
              <a:xfrm>
                <a:off x="4758997" y="21324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18DB542-1E07-422D-95BF-DE479FCCB2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8997" y="21324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687A19C4-F691-4484-8E02-E642F8916701}"/>
                  </a:ext>
                </a:extLst>
              </p:cNvPr>
              <p:cNvSpPr txBox="1"/>
              <p:nvPr/>
            </p:nvSpPr>
            <p:spPr>
              <a:xfrm>
                <a:off x="3425496" y="14529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687A19C4-F691-4484-8E02-E642F8916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5496" y="14529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A64F8FEF-78F6-4D07-965F-A7AA1663D55F}"/>
                  </a:ext>
                </a:extLst>
              </p:cNvPr>
              <p:cNvSpPr txBox="1"/>
              <p:nvPr/>
            </p:nvSpPr>
            <p:spPr>
              <a:xfrm>
                <a:off x="1939100" y="20791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A64F8FEF-78F6-4D07-965F-A7AA1663D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9100" y="20791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19E31971-BAC4-46EB-98AA-92711B3A781D}"/>
                  </a:ext>
                </a:extLst>
              </p:cNvPr>
              <p:cNvSpPr txBox="1"/>
              <p:nvPr/>
            </p:nvSpPr>
            <p:spPr>
              <a:xfrm>
                <a:off x="1951800" y="29871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19E31971-BAC4-46EB-98AA-92711B3A78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1800" y="29871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09B77C65-8A80-4BB8-A53A-F8CEA080DA39}"/>
                  </a:ext>
                </a:extLst>
              </p:cNvPr>
              <p:cNvSpPr txBox="1"/>
              <p:nvPr/>
            </p:nvSpPr>
            <p:spPr>
              <a:xfrm>
                <a:off x="6600000" y="20727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09B77C65-8A80-4BB8-A53A-F8CEA080DA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00000" y="20727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DFFB5FE6-8E30-4312-9B5E-C8BD02FD223F}"/>
                  </a:ext>
                </a:extLst>
              </p:cNvPr>
              <p:cNvSpPr txBox="1"/>
              <p:nvPr/>
            </p:nvSpPr>
            <p:spPr>
              <a:xfrm>
                <a:off x="6593650" y="29998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DFFB5FE6-8E30-4312-9B5E-C8BD02FD2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3650" y="29998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5E43FBB3-2E14-4F50-849E-A8DD3E3B9779}"/>
              </a:ext>
            </a:extLst>
          </p:cNvPr>
          <p:cNvCxnSpPr>
            <a:cxnSpLocks/>
          </p:cNvCxnSpPr>
          <p:nvPr/>
        </p:nvCxnSpPr>
        <p:spPr bwMode="auto">
          <a:xfrm>
            <a:off x="1501140" y="20152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4" name="Straight Arrow Connector 193">
            <a:extLst>
              <a:ext uri="{FF2B5EF4-FFF2-40B4-BE49-F238E27FC236}">
                <a16:creationId xmlns:a16="http://schemas.microsoft.com/office/drawing/2014/main" id="{AB4C3E1C-C11A-4DCB-9C6A-A1B89241A174}"/>
              </a:ext>
            </a:extLst>
          </p:cNvPr>
          <p:cNvCxnSpPr>
            <a:cxnSpLocks/>
          </p:cNvCxnSpPr>
          <p:nvPr/>
        </p:nvCxnSpPr>
        <p:spPr bwMode="auto">
          <a:xfrm>
            <a:off x="1469390" y="32192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0CB4F163-5AB9-4684-A3A0-C82E617313E4}"/>
                  </a:ext>
                </a:extLst>
              </p:cNvPr>
              <p:cNvSpPr txBox="1"/>
              <p:nvPr/>
            </p:nvSpPr>
            <p:spPr>
              <a:xfrm>
                <a:off x="1474474" y="29806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0CB4F163-5AB9-4684-A3A0-C82E617313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474" y="29806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3D9EF2F3-85ED-4A79-87AD-B508CB647F3B}"/>
                  </a:ext>
                </a:extLst>
              </p:cNvPr>
              <p:cNvSpPr txBox="1"/>
              <p:nvPr/>
            </p:nvSpPr>
            <p:spPr>
              <a:xfrm>
                <a:off x="1905211" y="17507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3D9EF2F3-85ED-4A79-87AD-B508CB647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211" y="17507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85E57D23-B0DF-43B3-8724-CAF479C38ADD}"/>
                  </a:ext>
                </a:extLst>
              </p:cNvPr>
              <p:cNvSpPr txBox="1"/>
              <p:nvPr/>
            </p:nvSpPr>
            <p:spPr>
              <a:xfrm>
                <a:off x="1925866" y="28300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85E57D23-B0DF-43B3-8724-CAF479C38A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5866" y="28300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3704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487724BF-D224-46C2-85E0-27314721A5A2}"/>
                  </a:ext>
                </a:extLst>
              </p:cNvPr>
              <p:cNvSpPr txBox="1"/>
              <p:nvPr/>
            </p:nvSpPr>
            <p:spPr>
              <a:xfrm>
                <a:off x="1502605" y="18212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487724BF-D224-46C2-85E0-27314721A5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2605" y="18212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9" name="Straight Arrow Connector 198">
            <a:extLst>
              <a:ext uri="{FF2B5EF4-FFF2-40B4-BE49-F238E27FC236}">
                <a16:creationId xmlns:a16="http://schemas.microsoft.com/office/drawing/2014/main" id="{3DE6FF05-948D-4A0C-9BD2-349BBF477FC5}"/>
              </a:ext>
            </a:extLst>
          </p:cNvPr>
          <p:cNvCxnSpPr>
            <a:cxnSpLocks/>
          </p:cNvCxnSpPr>
          <p:nvPr/>
        </p:nvCxnSpPr>
        <p:spPr bwMode="auto">
          <a:xfrm flipH="1">
            <a:off x="6792277" y="20105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99AF9017-9B50-43AF-8F3E-E5D99A4EC214}"/>
              </a:ext>
            </a:extLst>
          </p:cNvPr>
          <p:cNvCxnSpPr>
            <a:cxnSpLocks/>
          </p:cNvCxnSpPr>
          <p:nvPr/>
        </p:nvCxnSpPr>
        <p:spPr bwMode="auto">
          <a:xfrm flipH="1">
            <a:off x="6777196" y="32215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7DADF192-8B9E-48C7-8854-EFDC9C8ADA96}"/>
                  </a:ext>
                </a:extLst>
              </p:cNvPr>
              <p:cNvSpPr txBox="1"/>
              <p:nvPr/>
            </p:nvSpPr>
            <p:spPr>
              <a:xfrm>
                <a:off x="7068030" y="30115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7DADF192-8B9E-48C7-8854-EFDC9C8AD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8030" y="30115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8696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F50F4CFF-FA01-4388-8DE2-5B1DEC75FD8C}"/>
                  </a:ext>
                </a:extLst>
              </p:cNvPr>
              <p:cNvSpPr txBox="1"/>
              <p:nvPr/>
            </p:nvSpPr>
            <p:spPr>
              <a:xfrm>
                <a:off x="6579605" y="17531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F50F4CFF-FA01-4388-8DE2-5B1DEC75FD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9605" y="17531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DE9953DA-980E-4903-87B5-96DBC1978402}"/>
                  </a:ext>
                </a:extLst>
              </p:cNvPr>
              <p:cNvSpPr txBox="1"/>
              <p:nvPr/>
            </p:nvSpPr>
            <p:spPr>
              <a:xfrm>
                <a:off x="6585972" y="28133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DE9953DA-980E-4903-87B5-96DBC19784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5972" y="28133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7692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B306E18-25C5-4274-85F7-06B0E47EEAE6}"/>
                  </a:ext>
                </a:extLst>
              </p:cNvPr>
              <p:cNvSpPr txBox="1"/>
              <p:nvPr/>
            </p:nvSpPr>
            <p:spPr>
              <a:xfrm>
                <a:off x="7096161" y="18117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B306E18-25C5-4274-85F7-06B0E47EEA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6161" y="18117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1739" r="-869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/>
              <p:nvPr/>
            </p:nvSpPr>
            <p:spPr>
              <a:xfrm>
                <a:off x="382138" y="3465649"/>
                <a:ext cx="3291735" cy="3013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20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et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138" y="3465649"/>
                <a:ext cx="3291735" cy="301365"/>
              </a:xfrm>
              <a:prstGeom prst="rect">
                <a:avLst/>
              </a:prstGeom>
              <a:blipFill>
                <a:blip r:embed="rId53"/>
                <a:stretch>
                  <a:fillRect b="-102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/>
              <p:nvPr/>
            </p:nvSpPr>
            <p:spPr>
              <a:xfrm>
                <a:off x="748489" y="3703612"/>
                <a:ext cx="852476" cy="86728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489" y="3703612"/>
                <a:ext cx="852476" cy="867289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Left Brace 50">
            <a:extLst>
              <a:ext uri="{FF2B5EF4-FFF2-40B4-BE49-F238E27FC236}">
                <a16:creationId xmlns:a16="http://schemas.microsoft.com/office/drawing/2014/main" id="{BBBB1946-7852-447A-8285-716A449FB0D7}"/>
              </a:ext>
            </a:extLst>
          </p:cNvPr>
          <p:cNvSpPr/>
          <p:nvPr/>
        </p:nvSpPr>
        <p:spPr bwMode="auto">
          <a:xfrm flipH="1">
            <a:off x="1560827" y="3778723"/>
            <a:ext cx="104775" cy="717067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4" name="Arrow: Down 53">
            <a:extLst>
              <a:ext uri="{FF2B5EF4-FFF2-40B4-BE49-F238E27FC236}">
                <a16:creationId xmlns:a16="http://schemas.microsoft.com/office/drawing/2014/main" id="{14241B56-42AD-4650-9742-50A88A32EF3A}"/>
              </a:ext>
            </a:extLst>
          </p:cNvPr>
          <p:cNvSpPr/>
          <p:nvPr/>
        </p:nvSpPr>
        <p:spPr bwMode="auto">
          <a:xfrm rot="16200000">
            <a:off x="1754509" y="404200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FFCBF86-B9EE-464A-BB9E-1F46C77E664D}"/>
              </a:ext>
            </a:extLst>
          </p:cNvPr>
          <p:cNvSpPr/>
          <p:nvPr/>
        </p:nvSpPr>
        <p:spPr bwMode="auto">
          <a:xfrm>
            <a:off x="1695450" y="1416050"/>
            <a:ext cx="5232400" cy="204343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F7A00C3-F784-403A-8ECE-FDE6021314A5}"/>
                  </a:ext>
                </a:extLst>
              </p:cNvPr>
              <p:cNvSpPr txBox="1"/>
              <p:nvPr/>
            </p:nvSpPr>
            <p:spPr>
              <a:xfrm>
                <a:off x="2080990" y="3804633"/>
                <a:ext cx="1705339" cy="6652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10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10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100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1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1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1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1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e>
                                    <m:sup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1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1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1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F7A00C3-F784-403A-8ECE-FDE602131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990" y="3804633"/>
                <a:ext cx="1705339" cy="665247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CDBBE003-228E-40D5-AE44-C216A2E5BAA3}"/>
                  </a:ext>
                </a:extLst>
              </p:cNvPr>
              <p:cNvSpPr/>
              <p:nvPr/>
            </p:nvSpPr>
            <p:spPr>
              <a:xfrm>
                <a:off x="748489" y="4552600"/>
                <a:ext cx="890949" cy="86728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CDBBE003-228E-40D5-AE44-C216A2E5BA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489" y="4552600"/>
                <a:ext cx="890949" cy="867289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Left Brace 90">
            <a:extLst>
              <a:ext uri="{FF2B5EF4-FFF2-40B4-BE49-F238E27FC236}">
                <a16:creationId xmlns:a16="http://schemas.microsoft.com/office/drawing/2014/main" id="{2D4ECD07-5A92-4899-8D5E-D863A4F3FB86}"/>
              </a:ext>
            </a:extLst>
          </p:cNvPr>
          <p:cNvSpPr/>
          <p:nvPr/>
        </p:nvSpPr>
        <p:spPr bwMode="auto">
          <a:xfrm flipH="1">
            <a:off x="1560827" y="4627711"/>
            <a:ext cx="104775" cy="717067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2" name="Arrow: Down 91">
            <a:extLst>
              <a:ext uri="{FF2B5EF4-FFF2-40B4-BE49-F238E27FC236}">
                <a16:creationId xmlns:a16="http://schemas.microsoft.com/office/drawing/2014/main" id="{719C1812-97BF-498E-90E3-D804C8D5CC71}"/>
              </a:ext>
            </a:extLst>
          </p:cNvPr>
          <p:cNvSpPr/>
          <p:nvPr/>
        </p:nvSpPr>
        <p:spPr bwMode="auto">
          <a:xfrm rot="16200000">
            <a:off x="1754509" y="489099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1B6C2E81-56D5-4156-892A-5D1FB4C5118F}"/>
                  </a:ext>
                </a:extLst>
              </p:cNvPr>
              <p:cNvSpPr txBox="1"/>
              <p:nvPr/>
            </p:nvSpPr>
            <p:spPr>
              <a:xfrm>
                <a:off x="2058130" y="4653621"/>
                <a:ext cx="1800685" cy="6652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𝑚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1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1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𝑚</m:t>
                                            </m:r>
                                          </m:e>
                                          <m:sup>
                                            <m:r>
                                              <a:rPr lang="en-US" sz="11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eqAr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1B6C2E81-56D5-4156-892A-5D1FB4C511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8130" y="4653621"/>
                <a:ext cx="1800685" cy="665247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4" name="Arrow: Down 93">
            <a:extLst>
              <a:ext uri="{FF2B5EF4-FFF2-40B4-BE49-F238E27FC236}">
                <a16:creationId xmlns:a16="http://schemas.microsoft.com/office/drawing/2014/main" id="{F875E343-C642-406E-AB5F-9712608858A4}"/>
              </a:ext>
            </a:extLst>
          </p:cNvPr>
          <p:cNvSpPr/>
          <p:nvPr/>
        </p:nvSpPr>
        <p:spPr bwMode="auto">
          <a:xfrm rot="16200000">
            <a:off x="4097660" y="404200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0524DAE-186E-4851-BED9-D65B0D3C3FA2}"/>
                  </a:ext>
                </a:extLst>
              </p:cNvPr>
              <p:cNvSpPr/>
              <p:nvPr/>
            </p:nvSpPr>
            <p:spPr>
              <a:xfrm>
                <a:off x="4281508" y="3737660"/>
                <a:ext cx="3709798" cy="7991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. </a:t>
                </a: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0524DAE-186E-4851-BED9-D65B0D3C3F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1508" y="3737660"/>
                <a:ext cx="3709798" cy="79919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Arrow: Down 94">
            <a:extLst>
              <a:ext uri="{FF2B5EF4-FFF2-40B4-BE49-F238E27FC236}">
                <a16:creationId xmlns:a16="http://schemas.microsoft.com/office/drawing/2014/main" id="{A6D645E1-873D-4335-9960-06D0DDF3E05C}"/>
              </a:ext>
            </a:extLst>
          </p:cNvPr>
          <p:cNvSpPr/>
          <p:nvPr/>
        </p:nvSpPr>
        <p:spPr bwMode="auto">
          <a:xfrm rot="16200000">
            <a:off x="4097662" y="489099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F4267B9-DE6D-4BC9-BCD9-B88F89C43385}"/>
                  </a:ext>
                </a:extLst>
              </p:cNvPr>
              <p:cNvSpPr/>
              <p:nvPr/>
            </p:nvSpPr>
            <p:spPr>
              <a:xfrm>
                <a:off x="4343062" y="4586648"/>
                <a:ext cx="2612959" cy="7991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2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F4267B9-DE6D-4BC9-BCD9-B88F89C433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3062" y="4586648"/>
                <a:ext cx="2612959" cy="799193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26D49A1-2E67-4002-A505-15751FB28053}"/>
                  </a:ext>
                </a:extLst>
              </p:cNvPr>
              <p:cNvSpPr/>
              <p:nvPr/>
            </p:nvSpPr>
            <p:spPr>
              <a:xfrm>
                <a:off x="-72295" y="542715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26D49A1-2E67-4002-A505-15751FB280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72295" y="5427158"/>
                <a:ext cx="1452705" cy="28386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2E26281-507A-4B5C-A82A-6102D49FD119}"/>
                  </a:ext>
                </a:extLst>
              </p:cNvPr>
              <p:cNvSpPr/>
              <p:nvPr/>
            </p:nvSpPr>
            <p:spPr>
              <a:xfrm>
                <a:off x="187267" y="570147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2E26281-507A-4B5C-A82A-6102D49FD1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267" y="5701478"/>
                <a:ext cx="968342" cy="28386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6" name="Left Brace 95">
            <a:extLst>
              <a:ext uri="{FF2B5EF4-FFF2-40B4-BE49-F238E27FC236}">
                <a16:creationId xmlns:a16="http://schemas.microsoft.com/office/drawing/2014/main" id="{16903FD2-D1C9-4B68-BC60-D82AF2AE7CAA}"/>
              </a:ext>
            </a:extLst>
          </p:cNvPr>
          <p:cNvSpPr/>
          <p:nvPr/>
        </p:nvSpPr>
        <p:spPr bwMode="auto">
          <a:xfrm flipH="1">
            <a:off x="1370334" y="554276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7" name="Arrow: Down 96">
            <a:extLst>
              <a:ext uri="{FF2B5EF4-FFF2-40B4-BE49-F238E27FC236}">
                <a16:creationId xmlns:a16="http://schemas.microsoft.com/office/drawing/2014/main" id="{A52E2351-0E45-4D13-AE4E-2DD8EEFE3CCB}"/>
              </a:ext>
            </a:extLst>
          </p:cNvPr>
          <p:cNvSpPr/>
          <p:nvPr/>
        </p:nvSpPr>
        <p:spPr bwMode="auto">
          <a:xfrm rot="16200000">
            <a:off x="1540835" y="564348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AD7A75F-8D32-499D-9283-96556D8133D9}"/>
                  </a:ext>
                </a:extLst>
              </p:cNvPr>
              <p:cNvSpPr/>
              <p:nvPr/>
            </p:nvSpPr>
            <p:spPr>
              <a:xfrm>
                <a:off x="1652153" y="559644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AD7A75F-8D32-499D-9283-96556D8133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2153" y="5596443"/>
                <a:ext cx="1379865" cy="28386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C33D91E6-4B24-40F4-BAC0-DEEFD4E6E305}"/>
                  </a:ext>
                </a:extLst>
              </p:cNvPr>
              <p:cNvSpPr/>
              <p:nvPr/>
            </p:nvSpPr>
            <p:spPr>
              <a:xfrm>
                <a:off x="1807478" y="578529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1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C33D91E6-4B24-40F4-BAC0-DEEFD4E6E3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7478" y="5785298"/>
                <a:ext cx="1100686" cy="28386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8" name="Left Brace 97">
            <a:extLst>
              <a:ext uri="{FF2B5EF4-FFF2-40B4-BE49-F238E27FC236}">
                <a16:creationId xmlns:a16="http://schemas.microsoft.com/office/drawing/2014/main" id="{79E7801A-9BF2-4F71-8EB1-6BE4B60B95B7}"/>
              </a:ext>
            </a:extLst>
          </p:cNvPr>
          <p:cNvSpPr/>
          <p:nvPr/>
        </p:nvSpPr>
        <p:spPr bwMode="auto">
          <a:xfrm flipH="1">
            <a:off x="2909575" y="564944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9" name="Arrow: Down 98">
            <a:extLst>
              <a:ext uri="{FF2B5EF4-FFF2-40B4-BE49-F238E27FC236}">
                <a16:creationId xmlns:a16="http://schemas.microsoft.com/office/drawing/2014/main" id="{764C5583-5AC2-457E-A89C-7EB21C62A643}"/>
              </a:ext>
            </a:extLst>
          </p:cNvPr>
          <p:cNvSpPr/>
          <p:nvPr/>
        </p:nvSpPr>
        <p:spPr bwMode="auto">
          <a:xfrm rot="16200000">
            <a:off x="3072455" y="575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2E83A7A-CBF8-4D7C-8434-BAA842410114}"/>
                  </a:ext>
                </a:extLst>
              </p:cNvPr>
              <p:cNvSpPr/>
              <p:nvPr/>
            </p:nvSpPr>
            <p:spPr>
              <a:xfrm>
                <a:off x="3204799" y="570147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2E83A7A-CBF8-4D7C-8434-BAA842410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4799" y="5701478"/>
                <a:ext cx="1605503" cy="28386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C10877F-DA60-45BB-B45E-DE662F70C868}"/>
                  </a:ext>
                </a:extLst>
              </p:cNvPr>
              <p:cNvSpPr/>
              <p:nvPr/>
            </p:nvSpPr>
            <p:spPr>
              <a:xfrm>
                <a:off x="3506497" y="548214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C10877F-DA60-45BB-B45E-DE662F70C8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497" y="5482143"/>
                <a:ext cx="955262" cy="266933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2" name="Left Brace 101">
            <a:extLst>
              <a:ext uri="{FF2B5EF4-FFF2-40B4-BE49-F238E27FC236}">
                <a16:creationId xmlns:a16="http://schemas.microsoft.com/office/drawing/2014/main" id="{25AFCDAE-490C-4D3A-AC95-0565D0E44030}"/>
              </a:ext>
            </a:extLst>
          </p:cNvPr>
          <p:cNvSpPr/>
          <p:nvPr/>
        </p:nvSpPr>
        <p:spPr bwMode="auto">
          <a:xfrm flipH="1">
            <a:off x="4707896" y="555038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03" name="Arrow: Down 102">
            <a:extLst>
              <a:ext uri="{FF2B5EF4-FFF2-40B4-BE49-F238E27FC236}">
                <a16:creationId xmlns:a16="http://schemas.microsoft.com/office/drawing/2014/main" id="{148B5620-6799-4A4B-B991-9CB077DB50ED}"/>
              </a:ext>
            </a:extLst>
          </p:cNvPr>
          <p:cNvSpPr/>
          <p:nvPr/>
        </p:nvSpPr>
        <p:spPr bwMode="auto">
          <a:xfrm rot="16200000">
            <a:off x="4901256" y="56434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74703A2-50AC-4F6C-A3F0-67B27A25B6F2}"/>
                  </a:ext>
                </a:extLst>
              </p:cNvPr>
              <p:cNvSpPr/>
              <p:nvPr/>
            </p:nvSpPr>
            <p:spPr>
              <a:xfrm>
                <a:off x="5037154" y="56024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74703A2-50AC-4F6C-A3F0-67B27A25B6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7154" y="5602418"/>
                <a:ext cx="1851211" cy="28386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970DBADD-FA8B-403F-9789-10BE7A1055AD}"/>
                  </a:ext>
                </a:extLst>
              </p:cNvPr>
              <p:cNvSpPr/>
              <p:nvPr/>
            </p:nvSpPr>
            <p:spPr>
              <a:xfrm>
                <a:off x="5179366" y="5825421"/>
                <a:ext cx="1568891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970DBADD-FA8B-403F-9789-10BE7A1055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366" y="5825421"/>
                <a:ext cx="1568891" cy="284822"/>
              </a:xfrm>
              <a:prstGeom prst="rect">
                <a:avLst/>
              </a:prstGeom>
              <a:blipFill>
                <a:blip r:embed="rId67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6" name="Left Brace 105">
            <a:extLst>
              <a:ext uri="{FF2B5EF4-FFF2-40B4-BE49-F238E27FC236}">
                <a16:creationId xmlns:a16="http://schemas.microsoft.com/office/drawing/2014/main" id="{60BEDBE7-5E3D-44EF-BAA2-B3B718330FAD}"/>
              </a:ext>
            </a:extLst>
          </p:cNvPr>
          <p:cNvSpPr/>
          <p:nvPr/>
        </p:nvSpPr>
        <p:spPr bwMode="auto">
          <a:xfrm flipH="1">
            <a:off x="6795778" y="56570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07" name="Arrow: Down 106">
            <a:extLst>
              <a:ext uri="{FF2B5EF4-FFF2-40B4-BE49-F238E27FC236}">
                <a16:creationId xmlns:a16="http://schemas.microsoft.com/office/drawing/2014/main" id="{256082DB-BA99-40D7-B4D5-6BA59A8E6453}"/>
              </a:ext>
            </a:extLst>
          </p:cNvPr>
          <p:cNvSpPr/>
          <p:nvPr/>
        </p:nvSpPr>
        <p:spPr bwMode="auto">
          <a:xfrm rot="16200000">
            <a:off x="6973897" y="575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ED86672-1B17-43B9-9CE4-D5450A246E2E}"/>
                  </a:ext>
                </a:extLst>
              </p:cNvPr>
              <p:cNvSpPr/>
              <p:nvPr/>
            </p:nvSpPr>
            <p:spPr>
              <a:xfrm>
                <a:off x="7178992" y="5685725"/>
                <a:ext cx="1992084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ED86672-1B17-43B9-9CE4-D5450A246E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8992" y="5685725"/>
                <a:ext cx="1992084" cy="284822"/>
              </a:xfrm>
              <a:prstGeom prst="rect">
                <a:avLst/>
              </a:prstGeom>
              <a:blipFill>
                <a:blip r:embed="rId68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0CF58AE1-CAB2-449C-95EA-61C9CF4F1DC6}"/>
              </a:ext>
            </a:extLst>
          </p:cNvPr>
          <p:cNvGrpSpPr/>
          <p:nvPr/>
        </p:nvGrpSpPr>
        <p:grpSpPr>
          <a:xfrm>
            <a:off x="1882441" y="1936352"/>
            <a:ext cx="4843292" cy="1491518"/>
            <a:chOff x="7290687" y="1600291"/>
            <a:chExt cx="4843292" cy="1491518"/>
          </a:xfrm>
        </p:grpSpPr>
        <p:pic>
          <p:nvPicPr>
            <p:cNvPr id="86" name="Picture 85">
              <a:extLst>
                <a:ext uri="{FF2B5EF4-FFF2-40B4-BE49-F238E27FC236}">
                  <a16:creationId xmlns:a16="http://schemas.microsoft.com/office/drawing/2014/main" id="{4065F21C-4D63-4CDC-ABDC-155E9EC747B3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E8CA309E-6A74-4A14-9D77-DB62D9D582B3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1DBFDAC3-5422-4E84-A30D-6171A02EC858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F28FE623-03DB-4E47-BB70-D0525589CEEB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249B8BB5-77F6-4339-B038-76072676FA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7EA22E47-0F5C-419B-804F-98B286F14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3016D1F7-BAF3-4763-8151-3D1F4EFF98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9BCECA2D-5B11-48B2-8FB5-6FE327CE32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A6054B99-B3C7-47AC-9892-0552F504B9C2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CCA91FAA-1D33-45B3-B26D-7EC6279356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1C9C99E0-C706-439F-A4CA-BF416383FE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2" name="Straight Connector 221">
                  <a:extLst>
                    <a:ext uri="{FF2B5EF4-FFF2-40B4-BE49-F238E27FC236}">
                      <a16:creationId xmlns:a16="http://schemas.microsoft.com/office/drawing/2014/main" id="{9F458F69-4BC7-4E4A-9383-D2F002F219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3" name="Straight Connector 222">
                  <a:extLst>
                    <a:ext uri="{FF2B5EF4-FFF2-40B4-BE49-F238E27FC236}">
                      <a16:creationId xmlns:a16="http://schemas.microsoft.com/office/drawing/2014/main" id="{A49FFC24-2717-4AE2-BAC5-85B3D211AF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4" name="Straight Connector 223">
                  <a:extLst>
                    <a:ext uri="{FF2B5EF4-FFF2-40B4-BE49-F238E27FC236}">
                      <a16:creationId xmlns:a16="http://schemas.microsoft.com/office/drawing/2014/main" id="{41306B0D-E0CA-4C08-A68E-1EA82E63D1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B601022A-1434-4AB5-959A-446ADA1275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8E31C360-FF3F-4A3F-A18C-A00D1F72A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7" name="Straight Connector 226">
                  <a:extLst>
                    <a:ext uri="{FF2B5EF4-FFF2-40B4-BE49-F238E27FC236}">
                      <a16:creationId xmlns:a16="http://schemas.microsoft.com/office/drawing/2014/main" id="{4CBB654A-5CE8-401A-871E-EE79776D3C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28" name="Arc 227">
                  <a:extLst>
                    <a:ext uri="{FF2B5EF4-FFF2-40B4-BE49-F238E27FC236}">
                      <a16:creationId xmlns:a16="http://schemas.microsoft.com/office/drawing/2014/main" id="{6C9711AD-935C-4B9F-94A7-D46BABA7E65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Arc 228">
                  <a:extLst>
                    <a:ext uri="{FF2B5EF4-FFF2-40B4-BE49-F238E27FC236}">
                      <a16:creationId xmlns:a16="http://schemas.microsoft.com/office/drawing/2014/main" id="{E5B35DC3-AF86-446A-BD13-859D921348D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0" name="Arc 229">
                  <a:extLst>
                    <a:ext uri="{FF2B5EF4-FFF2-40B4-BE49-F238E27FC236}">
                      <a16:creationId xmlns:a16="http://schemas.microsoft.com/office/drawing/2014/main" id="{7137EBCE-B1E2-4E71-82C1-DA9E1FFF68E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Arc 230">
                  <a:extLst>
                    <a:ext uri="{FF2B5EF4-FFF2-40B4-BE49-F238E27FC236}">
                      <a16:creationId xmlns:a16="http://schemas.microsoft.com/office/drawing/2014/main" id="{7E947F30-15FF-45AC-80A7-15B84BA4D0E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0C487640-DDC9-428A-AE65-B869F56A5AD0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16" name="Arc 215">
                  <a:extLst>
                    <a:ext uri="{FF2B5EF4-FFF2-40B4-BE49-F238E27FC236}">
                      <a16:creationId xmlns:a16="http://schemas.microsoft.com/office/drawing/2014/main" id="{879950AC-D760-4E9E-ADFC-2791E43E96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Arc 216">
                  <a:extLst>
                    <a:ext uri="{FF2B5EF4-FFF2-40B4-BE49-F238E27FC236}">
                      <a16:creationId xmlns:a16="http://schemas.microsoft.com/office/drawing/2014/main" id="{636EA0FC-2E13-4C82-A2A2-F9DFE74629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Arc 217">
                  <a:extLst>
                    <a:ext uri="{FF2B5EF4-FFF2-40B4-BE49-F238E27FC236}">
                      <a16:creationId xmlns:a16="http://schemas.microsoft.com/office/drawing/2014/main" id="{998A7548-144B-43AA-9FE4-BFF0DB598E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Arc 218">
                  <a:extLst>
                    <a:ext uri="{FF2B5EF4-FFF2-40B4-BE49-F238E27FC236}">
                      <a16:creationId xmlns:a16="http://schemas.microsoft.com/office/drawing/2014/main" id="{9885C048-7C24-4943-89FB-E68D7706AD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8D28428-5AF6-4AB4-9E17-F785CC2E18F1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41855A5A-6C7B-434D-973B-90151F49A2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D22E9166-ED6F-4EA9-BF54-A8F3BCCC88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C793880F-B537-45BA-9906-79751DE68E99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12" name="Arc 211">
                  <a:extLst>
                    <a:ext uri="{FF2B5EF4-FFF2-40B4-BE49-F238E27FC236}">
                      <a16:creationId xmlns:a16="http://schemas.microsoft.com/office/drawing/2014/main" id="{2F6FA423-4E01-47C3-8A6A-E7F5A641E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Arc 212">
                  <a:extLst>
                    <a:ext uri="{FF2B5EF4-FFF2-40B4-BE49-F238E27FC236}">
                      <a16:creationId xmlns:a16="http://schemas.microsoft.com/office/drawing/2014/main" id="{4F463CDC-F721-441D-85CF-FDFA35F2EE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Arc 213">
                  <a:extLst>
                    <a:ext uri="{FF2B5EF4-FFF2-40B4-BE49-F238E27FC236}">
                      <a16:creationId xmlns:a16="http://schemas.microsoft.com/office/drawing/2014/main" id="{ED7AF21E-D02F-4E76-9FEC-FC7FA7F5D6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Arc 214">
                  <a:extLst>
                    <a:ext uri="{FF2B5EF4-FFF2-40B4-BE49-F238E27FC236}">
                      <a16:creationId xmlns:a16="http://schemas.microsoft.com/office/drawing/2014/main" id="{54BDFF6C-E357-4AD5-A413-D224D2329E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B6BDDE27-920A-4E78-A541-780B98C9ECFC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A4F85FEC-20A1-4BAD-BA93-FB2C02DE96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2E956EDD-3A67-44E3-8C06-C88727BFDB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CD71606E-1935-440A-9D90-3ADC54B469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ECDA68F9-3714-4467-86B5-2D3719445D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19A61EFC-5D79-462A-A617-9D86B2C6F649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08" name="Arc 207">
                  <a:extLst>
                    <a:ext uri="{FF2B5EF4-FFF2-40B4-BE49-F238E27FC236}">
                      <a16:creationId xmlns:a16="http://schemas.microsoft.com/office/drawing/2014/main" id="{E6EE1977-7B80-4340-A94F-0D1C2A4A23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Arc 208">
                  <a:extLst>
                    <a:ext uri="{FF2B5EF4-FFF2-40B4-BE49-F238E27FC236}">
                      <a16:creationId xmlns:a16="http://schemas.microsoft.com/office/drawing/2014/main" id="{53C46BDA-BA06-40CD-918B-491B0B04AD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Arc 209">
                  <a:extLst>
                    <a:ext uri="{FF2B5EF4-FFF2-40B4-BE49-F238E27FC236}">
                      <a16:creationId xmlns:a16="http://schemas.microsoft.com/office/drawing/2014/main" id="{4399BCDE-4440-4216-9BC3-88FC20765D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Arc 210">
                  <a:extLst>
                    <a:ext uri="{FF2B5EF4-FFF2-40B4-BE49-F238E27FC236}">
                      <a16:creationId xmlns:a16="http://schemas.microsoft.com/office/drawing/2014/main" id="{4040E34E-2D60-4F31-8980-2A66089274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59D33489-8917-45E8-8275-BDC9B80B7925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6ECBA34B-3641-49AD-A0CE-D92552F7B1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36C96AF4-9934-4E6A-8457-83731F94B3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4CBCD982-3DF6-4553-BC7C-E10A7EAAA00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98983837-4BB8-4B9C-A655-BB99B68C06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Arc 204">
                  <a:extLst>
                    <a:ext uri="{FF2B5EF4-FFF2-40B4-BE49-F238E27FC236}">
                      <a16:creationId xmlns:a16="http://schemas.microsoft.com/office/drawing/2014/main" id="{413DBDEB-FD2F-4B37-8D16-9784307CDE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Arc 205">
                  <a:extLst>
                    <a:ext uri="{FF2B5EF4-FFF2-40B4-BE49-F238E27FC236}">
                      <a16:creationId xmlns:a16="http://schemas.microsoft.com/office/drawing/2014/main" id="{6550F44B-B26E-4924-8598-FB8ECCCB8C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Arc 206">
                  <a:extLst>
                    <a:ext uri="{FF2B5EF4-FFF2-40B4-BE49-F238E27FC236}">
                      <a16:creationId xmlns:a16="http://schemas.microsoft.com/office/drawing/2014/main" id="{579437EA-5F84-404E-BABB-E2D59A6E73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CD514A15-6504-4C4A-86D0-E9C0B1AA0600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A3AD68E0-2A02-4026-97C6-58266D37AA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7D6403F0-B70F-4746-B249-40FA044A41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B4DA826C-4805-4FBF-8358-2F71ED58A8EF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B4DEFBEB-66FD-44CC-90E9-509B21BDF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628264F8-D88E-4DD1-8BEA-BA9953BDE8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3AFCFEAB-BAA1-4FBD-84D9-BF45F56C5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4C5A4C57-D898-47F9-AD83-F132E9D353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CECD8AF0-0A1E-43F8-B48E-6B8AB2E68C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CFB7C818-D3FB-4CA7-B40C-696DD09659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BEA2529-72DD-4843-88C9-DDA064B5B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DBDD605B-D8C5-4D02-9181-712635816F42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42" name="Straight Connector 141">
                  <a:extLst>
                    <a:ext uri="{FF2B5EF4-FFF2-40B4-BE49-F238E27FC236}">
                      <a16:creationId xmlns:a16="http://schemas.microsoft.com/office/drawing/2014/main" id="{108AA3E5-A136-4EE1-B582-C3548BC7F2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3" name="Straight Connector 142">
                  <a:extLst>
                    <a:ext uri="{FF2B5EF4-FFF2-40B4-BE49-F238E27FC236}">
                      <a16:creationId xmlns:a16="http://schemas.microsoft.com/office/drawing/2014/main" id="{5E7C62C2-5321-4F27-9161-13FBD56497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" name="Straight Connector 143">
                  <a:extLst>
                    <a:ext uri="{FF2B5EF4-FFF2-40B4-BE49-F238E27FC236}">
                      <a16:creationId xmlns:a16="http://schemas.microsoft.com/office/drawing/2014/main" id="{1F131B0C-EA73-47FD-83AD-23AED001E0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" name="Straight Connector 144">
                  <a:extLst>
                    <a:ext uri="{FF2B5EF4-FFF2-40B4-BE49-F238E27FC236}">
                      <a16:creationId xmlns:a16="http://schemas.microsoft.com/office/drawing/2014/main" id="{F08449A7-5AF0-4FC5-9CED-0DA429F629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A45A96E7-4635-492A-A896-0BE13D0323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6C8AA36D-C645-40F4-9D2F-FDA22BAB95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177E1D77-0451-40BA-80C6-8A58D83E85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ED9A9743-4446-4060-9A40-680374581416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35C761E9-EAB7-4937-9AC7-091498E24259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48A187FA-9BA0-40FE-A10B-DDBF31D7D740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BBFF54CF-520B-4598-9B53-E40484034629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7D27665D-BA97-49D2-9995-C219AC16B237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FB654511-CA8A-498E-82CE-A526A7FAB9E7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525FE67E-0838-4C73-9D9B-5342A29D1DD7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47E64539-185F-41BC-AA72-79C91EF4B5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566374383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D018AAEC-907C-4C30-B228-0ED0C058913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99" name="Rectangle: Rounded Corners 398">
            <a:extLst>
              <a:ext uri="{FF2B5EF4-FFF2-40B4-BE49-F238E27FC236}">
                <a16:creationId xmlns:a16="http://schemas.microsoft.com/office/drawing/2014/main" id="{3951360A-1A90-477D-B3A6-EB28F7B2D9F6}"/>
              </a:ext>
            </a:extLst>
          </p:cNvPr>
          <p:cNvSpPr/>
          <p:nvPr/>
        </p:nvSpPr>
        <p:spPr bwMode="auto">
          <a:xfrm>
            <a:off x="1400860" y="1182614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B40B617A-CED8-4680-8AAD-89BF04F3B58B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5FE16A8-7D6A-4DFC-A76D-DB17B0F467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0A40C12F-2082-4E44-85D2-A971BC82541C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D372B1D6-A119-4FF1-B878-B1D0DDA73E3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F89E4F76-48AC-4C6F-8D22-1D73EB768E1D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F89E4F76-48AC-4C6F-8D22-1D73EB768E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9BE1656-73F3-441B-A5D2-24F193FEA23E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9BE1656-73F3-441B-A5D2-24F193FEA2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E0504252-55BD-4F76-9D4A-24AE6A400118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E0504252-55BD-4F76-9D4A-24AE6A4001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3D1CDFC7-1EB7-40DD-9167-04CF61D61A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E44A1F4-F235-4D15-86A0-01365EA86FE3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DB24A438-FF21-4B83-ABF4-17080F143EDC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58733D3F-31D9-41E4-B1FF-FF88020B0ED8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58733D3F-31D9-41E4-B1FF-FF88020B0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F893D92-EC55-497C-BF10-D263423FB8E5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F893D92-EC55-497C-BF10-D263423FB8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22957BE-8664-4E61-86A8-41EE84B7323F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22957BE-8664-4E61-86A8-41EE84B732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7967F287-4DEE-42CC-8E52-81C3107225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11E7C41C-BBE8-4B72-9AFD-E52DB48F7173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5" name="Straight Arrow Connector 414">
              <a:extLst>
                <a:ext uri="{FF2B5EF4-FFF2-40B4-BE49-F238E27FC236}">
                  <a16:creationId xmlns:a16="http://schemas.microsoft.com/office/drawing/2014/main" id="{536FA92A-BE26-4209-ADB8-0E1DFADE12FD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2E062B02-995B-4F4A-BB98-9B68675FE72A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2E062B02-995B-4F4A-BB98-9B68675FE7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64612E96-F5F5-4F05-85C6-CB20CA714865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64612E96-F5F5-4F05-85C6-CB20CA7148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30047F1B-3D1C-465D-97FF-9FF17C83A335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30047F1B-3D1C-465D-97FF-9FF17C83A3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E5F1A9B-7E29-4506-8358-DB7CB09232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D89D3750-FEE8-4037-BCF3-A6F02F10A6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Arc 420">
              <a:extLst>
                <a:ext uri="{FF2B5EF4-FFF2-40B4-BE49-F238E27FC236}">
                  <a16:creationId xmlns:a16="http://schemas.microsoft.com/office/drawing/2014/main" id="{CD906417-27A8-4897-B488-01ED53965D9D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9BDB93C4-365C-47E3-B4B7-344367328B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DC992F50-CF05-4677-AFCD-6526FD914C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4" name="Arc 423">
              <a:extLst>
                <a:ext uri="{FF2B5EF4-FFF2-40B4-BE49-F238E27FC236}">
                  <a16:creationId xmlns:a16="http://schemas.microsoft.com/office/drawing/2014/main" id="{6854BE53-5BA8-47D9-BD60-A5DC72002576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C322820A-868B-4F35-8956-2468D4242E5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D07A90C2-46D8-4989-B7A2-8991D16BCC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11B6036-AE7C-4959-8CAC-25F7503A821F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11B6036-AE7C-4959-8CAC-25F7503A82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073B32D-1588-4CBB-9D3B-251E2BAF9DDB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073B32D-1588-4CBB-9D3B-251E2BAF9D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E3B06F8-2122-479E-8A45-04BC880EB289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E3B06F8-2122-479E-8A45-04BC880EB2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134428F3-EEC8-4691-AAF1-0A05429556A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134428F3-EEC8-4691-AAF1-0A05429556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E3867359-142B-40A1-8F7F-34F0DD2E9727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E3867359-142B-40A1-8F7F-34F0DD2E97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17681D43-BF6C-44CB-8388-7F775AB7A64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17681D43-BF6C-44CB-8388-7F775AB7A6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A8B333-85A8-4C02-8B8C-A30AE1A4A56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A8B333-85A8-4C02-8B8C-A30AE1A4A5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DC27CCB-7852-4F4C-8FE1-8A55568413D4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DC27CCB-7852-4F4C-8FE1-8A55568413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B104D6F-AD08-4915-BCAE-63D6CC3CA1CD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B104D6F-AD08-4915-BCAE-63D6CC3CA1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F9623D8-9CBE-4A7E-83B5-EFA6BA3FCBB2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F9623D8-9CBE-4A7E-83B5-EFA6BA3FCB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BC51E85-1C7A-429A-96C4-14DAE6AC0A33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BC51E85-1C7A-429A-96C4-14DAE6AC0A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4A557D6F-D1E8-421A-94BB-E8E45DCC6C43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4A557D6F-D1E8-421A-94BB-E8E45DCC6C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6BD65F2-3D94-43FF-ABB6-BCBF1B70CB3C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6BD65F2-3D94-43FF-ABB6-BCBF1B70CB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7E0E5F9-4101-4BDA-ADA8-E604C9F4C50C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7E0E5F9-4101-4BDA-ADA8-E604C9F4C5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C678773-678A-46C1-8B41-51CC1AF1C06D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C678773-678A-46C1-8B41-51CC1AF1C0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2B008BA3-3D09-4B61-B9B7-77CE2172AC5B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2B008BA3-3D09-4B61-B9B7-77CE2172A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83D0F3C-BF57-436C-A25A-42782F19C98E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83D0F3C-BF57-436C-A25A-42782F19C9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3E25CE8-F841-4A27-B1FC-E03EB7723E9B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3E25CE8-F841-4A27-B1FC-E03EB7723E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FBEE51B0-07AA-49AC-BD46-BF0196997C1B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FBEE51B0-07AA-49AC-BD46-BF0196997C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E827D06C-ECFE-4DE2-99FA-9F8AA58FE412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E827D06C-ECFE-4DE2-99FA-9F8AA58FE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BBACF8E6-CFD9-4078-8F40-317548D02840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BBACF8E6-CFD9-4078-8F40-317548D028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44CE9D5F-463E-4A7B-8B69-70DD05082DA2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44CE9D5F-463E-4A7B-8B69-70DD05082D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03A3CEA-C1D5-474E-A405-0FC52CF57E38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03A3CEA-C1D5-474E-A405-0FC52CF57E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87775B46-A5FD-4BE8-9706-747869BA7F58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87775B46-A5FD-4BE8-9706-747869BA7F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38735448-4D0C-4613-A24E-B04721400906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F1734E2-A419-4DB1-AC1B-BE79642D03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C332DD1C-D418-4629-9BAA-C8250BB242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BD91AAAD-037F-41AD-888A-BA62F46BB23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AF419CB-5673-44AC-A309-D658A1EE0D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F1A07126-26F5-49B2-A0EB-674A94D33DFA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017381B-4FCD-492B-8255-E67B0B3D14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095CBFF-3016-4194-8A00-9E38517F11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421E256-5472-4456-AD39-B0C0280BE0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FD6AEA6-32D3-4094-A17F-2E234034B7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FFF5B03A-7143-49A4-AA7D-4E63FC8F36B3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B1DA5C23-2FBF-4CC9-AB14-9A879B5B71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43D786F-3361-4D61-9AB9-7B4C83A07E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902E14D0-F1C1-4E4B-B647-035205C344E5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C16721B6-8A74-4060-8853-FACE1844C0BD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B33E3424-04F8-49C3-AB53-BB5EC522EF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32F5B862-E680-4BB7-AE10-A55F56F73CC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6B3451B-0449-4583-A3B6-43924EC6F86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59DCE146-CEEB-4E05-B4B9-4457D7713C76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59DCE146-CEEB-4E05-B4B9-4457D7713C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46E14817-79DC-49C9-B063-BFBAB5DF08D4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46E14817-79DC-49C9-B063-BFBAB5DF08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7D062342-E58E-4713-BFED-492A7DBD408A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7D062342-E58E-4713-BFED-492A7DBD40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99271F0-238E-4162-A877-28CC76EE91D5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99271F0-238E-4162-A877-28CC76EE91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3FDABE0C-AAC7-4B03-883F-FF44C7C16277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3FDABE0C-AAC7-4B03-883F-FF44C7C162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F72043A-78FE-4DAC-8EC3-90CF6133C909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F72043A-78FE-4DAC-8EC3-90CF6133C9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82AF74B4-8E4B-466A-860A-2D3A72D389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FD499ABF-481A-4290-A5E2-9A45C24D38B2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FD499ABF-481A-4290-A5E2-9A45C24D38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7E329420-D1BC-4C64-B75C-70B9E1620E6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D53FF32-369C-4BCA-A71A-6B4FA4CE66DE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D53FF32-369C-4BCA-A71A-6B4FA4CE66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9A8A9B95-E566-4EDD-9BBA-F5F204691FE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C03F80FB-0F8A-4EBD-8255-1F2227D34430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C03F80FB-0F8A-4EBD-8255-1F2227D344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8BEE5149-0E20-4FDE-BB4B-AF251E8EC682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7D1EFCB7-AE9B-4542-BE3E-09B972C6FF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03AFD130-80ED-43BA-9B20-A75CC52954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01AC1286-1B85-47A9-804B-0050114D863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E6CFB3B-E553-4A03-9CD8-7C07D0BB7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2A2770F8-FF58-43FF-8283-845DA336A8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544A9D41-E324-4110-B0DB-EDB57F4F4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E57E8C3D-0F72-4834-AAD3-5F535061C1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848ABD3B-234C-4222-9C96-B5DF41346D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817F7B1B-BB43-4065-ADC6-F9E1C010A4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6250298A-B930-498C-A4C8-B8DFE35FC6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4C9D7277-1921-4A97-9E3C-8C94A75533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DC220F58-C9B8-47AF-837F-F3B4F8C9E3A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9814BCBD-50BA-48A8-95E4-D212F503413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B6D8A3FE-869A-46EC-88AC-0A3AE1C1332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D46AAC1F-4314-46BC-A44B-35242716BEB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85664B1B-95F6-4ACD-8372-A1C0D7AB295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C673472F-F65A-4C8D-BA60-F8FD16328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9A3B23E-A22D-46B5-8760-A748D94877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5C90F642-9890-4D22-85F3-C0D0027CE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81C05207-6700-46C3-A35D-0F2F735F0F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8E72BAD5-E817-44F2-8C49-E634FC6B88D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BE8CE6DB-D3AE-4B39-89A4-DEAEB48CC3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ED7F83F6-FAAF-4317-A57E-2F2A1068B0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67B4C4C-06E0-47E5-9359-9BD8541A66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58110497-6DA3-48CF-8A87-FE149D12FC9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0AB3E13-7C54-4548-AEFC-4708356B72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CF01106-A3C4-40B9-8686-2752FF58B4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2236222B-3B61-4733-A4BF-C2910A3E6C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89DE8DC-8DF3-408A-8F9E-4C9CC9DF95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0" name="Rectangle 679">
                <a:extLst>
                  <a:ext uri="{FF2B5EF4-FFF2-40B4-BE49-F238E27FC236}">
                    <a16:creationId xmlns:a16="http://schemas.microsoft.com/office/drawing/2014/main" id="{1AFD77E0-4BF8-4A0C-B480-74AF2104AE1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356F41A-439F-405E-8D20-5B2250C86A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487BB8E7-0831-4930-821D-6DD70D87A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3F0EAE84-EB35-40CA-A9A9-6CDA043662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5F492F9F-B8F4-48A9-AB91-E880F19009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D26CCF0C-1B24-4AED-B014-50B9DD78291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5903B5AB-5C1D-4A3D-942F-34977B629F4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CC0A5908-4A48-404A-92C3-C7F947FDB0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74D0FA61-29EC-410F-84DE-475D8606482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A98B0E96-0988-407B-B262-E9CD8D5FBC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D1293D92-BD66-4549-83CA-92E9E37DF01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2BB2E2EE-8CDD-436A-BF33-CECEB79424E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9389DCCE-9765-4C6E-98DA-11628BB2DB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3" name="Straight Arrow Connector 692">
                <a:extLst>
                  <a:ext uri="{FF2B5EF4-FFF2-40B4-BE49-F238E27FC236}">
                    <a16:creationId xmlns:a16="http://schemas.microsoft.com/office/drawing/2014/main" id="{DB7CF027-8A3C-48E6-959A-3EFA66D380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23E610AE-5632-44C6-B5AA-C3E555239AC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B3A3D92F-E06A-4465-850F-95500AAC6E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6A6C7A61-0808-47A6-AF61-45FACB68574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F572DA8E-E248-4EB7-8946-3E69267C7C8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DC2BADBD-E235-4D5C-AF5E-8516919D7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76046CF-3A7C-4650-9459-F73EE333E56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6D362D27-63D6-4DEA-975D-776617BD9A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FDC4A85D-7E15-4E35-A19F-D147A5F10F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20592C1-F7F8-4D4B-8F9C-1CF6603B56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26A58576-8F40-46B1-96D8-2780C1F8C7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76CD3360-AE8E-4B26-89DD-06360324E97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875126C9-124A-4734-B98D-E7CBCB9889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5655874B-9AA8-4BF8-B074-F2EF6F5229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0A2EACFA-ACB7-4657-8853-4CBCD9D9B74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1F877752-11B3-404C-94EA-4F6D9B0BBD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2D888534-81B4-4688-973F-1459DA142A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9498CF38-3278-4882-AE77-374BBEA1E6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F1900ED7-C567-43FA-B5F7-14A4D9744B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4" name="Rectangle 703">
                <a:extLst>
                  <a:ext uri="{FF2B5EF4-FFF2-40B4-BE49-F238E27FC236}">
                    <a16:creationId xmlns:a16="http://schemas.microsoft.com/office/drawing/2014/main" id="{D62DF925-ABB7-4EA5-A5F3-7ECF6C6F9AD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5" name="Straight Connector 704">
                <a:extLst>
                  <a:ext uri="{FF2B5EF4-FFF2-40B4-BE49-F238E27FC236}">
                    <a16:creationId xmlns:a16="http://schemas.microsoft.com/office/drawing/2014/main" id="{2A29278A-72E4-465E-A91E-A9C17B58F6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E222EC31-5D92-44DB-826B-E655CE43DFB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CAD05A32-C12C-4B9E-B06C-F28F3C5DC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CCE0F1B4-A722-4923-9F78-E3D0BFA0E5C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7A479527-2173-4818-9190-61C6EA95CF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585D7B1B-32FA-4F0E-9263-8474CC329F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ECC39C1A-DC90-4E1C-88B4-5C39AB8D6B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F0718AD9-FC3C-43E5-BE9F-7952A2DFD3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4BCD23CC-3D7E-461B-A168-A87C82170E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8772F3F9-9F98-458B-BD83-58AEA127E1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2604F7AB-D088-463E-B904-5DB70201C4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879A80D1-4409-4058-8E90-51DA5D19E5E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2D4B9ECB-178C-414B-9D47-B8096AAD3C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D85D2A72-5491-48F5-A4C2-C5ADBDD621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B40A050F-5023-42A0-BFA8-F0F484198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06FC158-7EC4-4BEF-A9B0-6A265A493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5CA08461-82E8-4417-83E6-FCA65BF8B0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2DAF0A0A-CAC5-46CA-8F40-34AB4E60D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A395835A-63A3-46EB-8654-DEC40213F4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0B8A5488-7134-4361-AAFD-CEFBED3BAD7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ECD054BA-E25B-4BAD-A029-C4EED99E6E1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6BFC9BA7-01EE-42E8-9AC7-66619BAA4CB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0F1CC119-CB90-45CE-A1B3-031E32504CD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ED68F3B0-1A8D-48D0-ABBB-D8932EBA76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DE0EB42E-3FE0-4C75-8A9B-4A34C1C8F44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2B6E1E70-EABB-4EB8-9B9E-8E8E92EA018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7" name="Straight Arrow Connector 716">
                <a:extLst>
                  <a:ext uri="{FF2B5EF4-FFF2-40B4-BE49-F238E27FC236}">
                    <a16:creationId xmlns:a16="http://schemas.microsoft.com/office/drawing/2014/main" id="{926A5CD1-13A7-42B4-9721-CC2A98C7DC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33A57463-75D3-40E2-A892-225B16AE1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9" name="Straight Arrow Connector 718">
                <a:extLst>
                  <a:ext uri="{FF2B5EF4-FFF2-40B4-BE49-F238E27FC236}">
                    <a16:creationId xmlns:a16="http://schemas.microsoft.com/office/drawing/2014/main" id="{DF5475C6-F3C1-413A-BC5B-B10A2AC6DC2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96CDC30E-7524-4AC1-844F-ED7F891DC07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B7E63364-40E4-4166-87F7-AB0CF17612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A56CD169-9026-4DC6-AFEF-228BDABDA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3D5A910C-83FE-4B8F-9C91-4A683B144C4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97051F5A-E4BC-4B5A-8671-036F70973D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0D4A1876-4CB8-4DBA-AA37-9A87BDB95B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A9648DBF-1A0F-4F98-BB5E-054E3F3E3C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14F9A997-455F-4A2F-8018-017983DDED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284D839A-5D5F-4C49-8080-17BA24A76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BF98850A-14D2-45B5-978D-0BF9FBD79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01D98D20-6BBA-4A00-B376-BDCEE282E6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E3952D4-4D64-4705-BAC4-CA9E4597AA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A47CD5A7-611A-434D-8F9B-DEFE23E345E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F999BA79-82B6-4007-8FA1-6D1634AE67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FB3F8102-6291-444B-86B1-DA084D0312E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C42845C5-DD47-473A-94E2-424424B7177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4FCAD815-6CBD-407A-842D-FB6699E5F90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B4541297-9348-4BC4-8903-511F420356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D3D8AD8C-9618-4D8F-AD4A-4DAF6B0011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A9804668-18D9-47F9-9DC3-9025895EB1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4E087583-2A47-48E4-9BEA-76C00B7468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C6FB1289-CDF9-4877-B838-CAFBDA26BD7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C7ED0F4D-5F0F-4C35-93F0-D43BF3FF29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7A8F1A80-AF1F-49CE-B4A8-302A03B89B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4F06520-E584-4189-8C56-41A360C6CB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7" name="Group 586">
                <a:extLst>
                  <a:ext uri="{FF2B5EF4-FFF2-40B4-BE49-F238E27FC236}">
                    <a16:creationId xmlns:a16="http://schemas.microsoft.com/office/drawing/2014/main" id="{165B1706-2458-42CF-865C-9417039FC2E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3A38A8D8-56CA-431B-BC78-E829E68F31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0EF80629-FDD7-40FA-BDCD-2A26748BDB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8F4F854E-24A1-4996-9A29-046F58CFF8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4A986E45-1889-4F72-AECB-786DC95772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15FA835C-2897-48AF-81E6-063D4D03ED0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7F71BA69-2C58-4970-81E1-433D6BF3D8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0D57CFB2-0C35-4855-A811-76BEDDEA56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72E12A57-A2AB-4BDF-8788-44F65D11F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0B1AFB23-6468-4F1F-AC1C-B33702F14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86B9BD94-2BB2-4396-90C1-7C6D187F6E2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6E6B2EE8-FE78-44AF-9089-E7614E30D27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4879D706-0603-4AC0-98EC-C368D40F774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9262A426-34CD-43C4-AF24-37FF479DF39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A2F4C9A4-14E5-4C2F-ADD2-D0D4F5F166F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0698E900-D925-4B94-96B4-B84D91DFE56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3FE0A9F3-649E-4ABE-A64A-4868B68D8C8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F91643CE-7748-457B-A53E-03654D30B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1" name="Straight Arrow Connector 600">
                <a:extLst>
                  <a:ext uri="{FF2B5EF4-FFF2-40B4-BE49-F238E27FC236}">
                    <a16:creationId xmlns:a16="http://schemas.microsoft.com/office/drawing/2014/main" id="{0106F1CD-FBE1-4ABE-8037-455163F773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6BE27B9B-D2B3-442F-85CE-E07C9FB0D4D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386E589-75C7-425F-AC44-D999C28CBED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D646AF8-9D36-4C7A-A79F-460CACCDF8B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5D32A75-7051-4D37-8397-376D6011A6F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C379285B-C0B4-48C3-8AE9-E82017CFB3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99E83298-DBF4-4532-A57A-B71AD3DE93A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E8905A7F-8FDF-4F7B-A4DB-C3D116AD26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F36BC411-CB68-43CF-B026-C99BDD6930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CD5D27D4-E24A-4443-A01F-DFDF6FC9BD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F49EF203-E879-44E6-A4FA-C1260C7EE8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0C8A4E4A-3C3A-4641-A52C-56FA28F525A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DC0C4C72-FAA4-4C50-8ECE-14C3CA8F2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129A5FA7-BBD5-44F2-A310-BDBC0BEE1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84AC67F-5E9C-4EF9-8A32-00367180D9B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A82C218-F86D-4432-B6CA-A51C371CA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C2B1984B-3FD6-49F7-B26A-CE88304057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80D2A3FD-BA78-4200-BF5B-C945670D3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E598BF2B-ED06-4032-8BBC-C20516E81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2" name="Rectangle 611">
                <a:extLst>
                  <a:ext uri="{FF2B5EF4-FFF2-40B4-BE49-F238E27FC236}">
                    <a16:creationId xmlns:a16="http://schemas.microsoft.com/office/drawing/2014/main" id="{EA2FF758-B48E-4A49-B276-3C1B6C3E9AB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3" name="Straight Connector 612">
                <a:extLst>
                  <a:ext uri="{FF2B5EF4-FFF2-40B4-BE49-F238E27FC236}">
                    <a16:creationId xmlns:a16="http://schemas.microsoft.com/office/drawing/2014/main" id="{4166B414-4D55-4243-BAF4-F77402C1C4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8196FD87-822F-4B22-8192-AE3D8F18D00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03C2D7C8-8FD9-45A0-9E8C-15AF8F5FFC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0313F6DC-C93C-4C13-BC82-3E8276EFDA2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2DFF6855-BC00-4C8B-9467-6205128E0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1D1CA9CB-273A-4278-907D-E4228CB990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13516CEB-28C5-4067-BE1B-0DB42F71A3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2443B48A-B494-40F1-9E19-736BD1491F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0F5ECD6F-A4B7-4DDD-94B0-5D6A225A3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416F2686-0ED1-47CA-93A3-157BE96955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DCE54154-68AF-4780-8B1D-0A8F61F62E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7" name="Group 616">
                <a:extLst>
                  <a:ext uri="{FF2B5EF4-FFF2-40B4-BE49-F238E27FC236}">
                    <a16:creationId xmlns:a16="http://schemas.microsoft.com/office/drawing/2014/main" id="{C8DE0961-6AA7-4058-9FEB-7551EF6ACBF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F637CCFC-DF6C-49FF-AFED-1FF54D6A9A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49C2BF9D-37C6-4471-B261-D55B3F2ACF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BB77B9D1-EC07-49E4-903E-FE20E73B16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ABFE2A65-4E08-4D06-9130-7F1566C88D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920409BB-CBAD-418A-9030-7B298A1921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C4B12E91-60E2-4909-942A-5DB7C8BCE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8C782818-9251-4BEE-916D-7EC1D888BF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7F82BF5-C06B-4959-8C20-86BD0DE3723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3C97B3FE-D044-49C3-8496-49CA46D8449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5F5FCA0E-54B4-4DF3-8C6B-9562A66DDC9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D8597321-8E60-4A19-9551-5D5B388FDA4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88B41E72-6A4E-42DE-966E-F6884082BE3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3A57CDB6-28DA-4910-9A69-59927E6D767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AEC3C68E-EAEE-4089-83BC-1EE4B51D5EA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6" name="Straight Arrow Connector 625">
                <a:extLst>
                  <a:ext uri="{FF2B5EF4-FFF2-40B4-BE49-F238E27FC236}">
                    <a16:creationId xmlns:a16="http://schemas.microsoft.com/office/drawing/2014/main" id="{A6EDADF9-E591-468C-B441-49757E3A5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F3F472C5-B4CF-4CBE-BC76-EEB8415949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8" name="Straight Arrow Connector 627">
                <a:extLst>
                  <a:ext uri="{FF2B5EF4-FFF2-40B4-BE49-F238E27FC236}">
                    <a16:creationId xmlns:a16="http://schemas.microsoft.com/office/drawing/2014/main" id="{7313F4BD-AA15-49DB-BDD1-752CE8966B6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4C21A191-C144-48DF-A63C-D9C343C21165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133298D2-E45F-493B-A117-59ED5F9EE4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82C43CE2-0BDC-4B5E-8D63-DC4F08A8CB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91E6260B-D580-48F0-9649-0128E2676EB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21F41C51-59D3-4D9F-A312-4D0FD680B3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C9411E2-97F1-45E0-B847-1750CEA615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57B4612A-AEAA-4F3C-8137-805724896C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9DE1BBBE-00AD-4D26-9D00-321E110F5C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B776A82E-CA49-47C1-8660-BD59541320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490D3749-D03C-44EC-8D5D-9B96D22CD5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3FAB9F14-AA96-4E55-9C4A-5CD2EA8211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4D860951-5270-4C52-BA69-C383E6960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01011D79-C2FB-4764-9C64-6ED5C44483E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98A297A0-0A09-4A65-A1E9-C790B31B237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35355E3C-D64E-40BE-91D0-26CB1E3F4FE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24C67708-AE59-4882-BA6C-92314C7BEBC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C6A2EC80-38A2-4737-91E0-B5C686982C6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C1A30517-B922-411B-BA12-4FBF68284D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BB6E3C5B-304B-485F-A19B-35CA4D7D4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8583C0F3-2315-4603-B0D4-2C607F5E47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F2413922-3095-4B3B-A108-446DA37473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6E14A75A-296C-4DC6-9547-1A2E4D2B177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63F6C839-16C5-4A2F-B40D-3F854C640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EC0C6E2-610D-4C11-9CE3-C0C3439C0F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19F2BE4-6E5F-452A-B431-969C7BDF9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09516390-9530-4E95-ACE4-19ECC532FED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45C0C0BA-3666-4930-AE44-56C983960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279CAF70-D6D2-4850-B956-425E6D28FD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8CBD917-E72C-4D92-B27D-9FF14AD4B2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7187BADD-EACE-4968-B5F9-CA7B488F5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80E2507A-0C03-4287-9EFF-0E82BE1EF1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90DC7E15-7204-4CD4-9D18-166C4D02A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AFBC593C-1816-4D40-B05D-5FC440DCDC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B0E6E97F-B233-4689-9E41-6ABFCF34B3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75CB0C28-0152-42B1-BB18-397B824128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57C4660C-BCDD-4456-8359-2C2BA56C238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0D1F0BD0-D6D2-4544-A1F5-3D87F132CD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F085DB7E-D6CA-458E-A670-DBD76B3CCE6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53616414-CBEA-4D5C-B015-DAAED18F74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FB78824-AC1B-4AC9-97AC-26431F3591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1F561E97-915F-478C-89E0-A41E9FA8607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410C58E9-046A-46BA-A4E4-8B4C230738B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5EEB74DC-9841-47BA-BD4F-8442AA2F9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0" name="Straight Arrow Connector 509">
                <a:extLst>
                  <a:ext uri="{FF2B5EF4-FFF2-40B4-BE49-F238E27FC236}">
                    <a16:creationId xmlns:a16="http://schemas.microsoft.com/office/drawing/2014/main" id="{B02CFBF4-3723-4532-8823-77C72AEED0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2729DF12-49C5-41AD-B969-89958358368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56D8B-EE83-40FC-BFF8-039E7A5A430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45AD5616-25E9-4739-9845-51A922D1BEA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61854DF5-9388-4D11-8A78-D54BB9F674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0A06429-8AB4-469D-A5E3-67A9C9E4F7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36E4CDF2-1454-422B-929A-F991B4327F1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9753FA99-DEE3-4312-B4FD-ABCF808A5F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F4A0C7B3-4DCA-4726-8A71-E6F584B092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0785B51-3C59-46B4-95D0-2F83B2964F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206DD8D4-A639-411D-84DC-CEE96FA94F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A2FA5B9F-554E-4219-BD83-43928C6F5DE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5205891E-4097-4E71-8FAE-9CFD5E501D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A606F7A8-8772-43E3-A409-13442AC4AD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AD170C53-794A-4F44-A62B-BB0BBEFE77F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03526EE0-51F4-49E1-B37A-2FA6E6313B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782D4D22-F9FF-4743-8844-4FB29254B8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4835C847-6544-4EAD-A7FE-5C5C4F7917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C723BC96-FEEE-43E2-872F-1C815E8AA1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7CD82F9E-C614-412F-A94E-0A0CB80E57C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7171E72B-F067-4927-B7D6-43013D5AE6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8B46DC51-F2A4-4339-9CAB-601187B1410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4" name="Straight Connector 523">
                <a:extLst>
                  <a:ext uri="{FF2B5EF4-FFF2-40B4-BE49-F238E27FC236}">
                    <a16:creationId xmlns:a16="http://schemas.microsoft.com/office/drawing/2014/main" id="{6EBED20F-40DE-42BB-85FB-C9ECED3456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A8EEBCDC-07A8-4CED-B56D-AADD7508294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AF7515B9-72D8-4C92-A41D-35F4A49355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D97684E5-23BB-4348-A401-690CD36296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7B4BED38-6509-446A-AD13-9F6CD3D9CA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9724D63A-D4BA-4949-A25D-38873208C6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A20BE412-12BE-4263-A226-20DC646267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FC9499AF-3C52-4E2A-BBE2-9E3E5D7A8A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EF5C1CA6-9586-4273-AC27-87DD6F8172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4B594EB7-6C71-43E0-87ED-8F91EE8567B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F64D3A57-9301-4622-9B00-C65B5818F6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95E92E92-B927-4B1B-8179-FAFD6F79FE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28FCA8B1-2EAA-4851-AF51-425C204E3A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1306BF0A-3D98-48EC-9167-0497913C0E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713FD374-3D97-4255-9951-A50CE25139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51E7D37C-8E25-4374-83CE-CFED1BD5E5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B6C8D978-0357-45A3-AC15-323105B997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D67C236C-5D2D-47B1-9668-BCD4D89540B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176F37BD-F9E4-42AF-BAF4-95F3B59F488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19B7F2B8-7125-42A4-9278-5B21C40BD0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05F8644D-9B34-4A07-B457-5D404850EA6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C0E16AC3-4779-444D-8B1C-92D67049B93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5E16C223-1E63-46F4-A2C4-91695E4B316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7EFD929D-9C87-4F2C-ADC6-D022F2F093A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4" name="Straight Arrow Connector 533">
                <a:extLst>
                  <a:ext uri="{FF2B5EF4-FFF2-40B4-BE49-F238E27FC236}">
                    <a16:creationId xmlns:a16="http://schemas.microsoft.com/office/drawing/2014/main" id="{12ED1D55-121A-426D-B44F-B41E897EAC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8D888215-7272-4900-BDBF-EEB1E0DDE0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6" name="Straight Arrow Connector 535">
                <a:extLst>
                  <a:ext uri="{FF2B5EF4-FFF2-40B4-BE49-F238E27FC236}">
                    <a16:creationId xmlns:a16="http://schemas.microsoft.com/office/drawing/2014/main" id="{109A451F-43DE-4F38-8F3D-BB22CB1CFC7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F66AC-84B1-435D-AFAC-116EE38FCE6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0FC0643D-127E-46CF-9B0D-87B1323872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3950AC8-233F-4D4D-B414-69A94CD72F8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5DD722AE-DC11-4742-B84F-2009624BE7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609688055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29973F23-C601-4818-8ED1-9B3D6A3376F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9" name="Rectangle: Rounded Corners 388">
            <a:extLst>
              <a:ext uri="{FF2B5EF4-FFF2-40B4-BE49-F238E27FC236}">
                <a16:creationId xmlns:a16="http://schemas.microsoft.com/office/drawing/2014/main" id="{7337D5BA-AE1D-4141-9284-774FB0E84409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724E031-6B08-4124-9110-771E74E33987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30FBD71B-52D9-445F-83B3-2041055652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BF7D0CEA-7AFF-4581-8A21-661F4E5BE9FE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70DAE6B2-EBA0-48CC-8BEA-B0D130CF52AA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BB4D5DD2-D6AB-46EF-876C-4F97766A03F1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BB4D5DD2-D6AB-46EF-876C-4F97766A03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F20A385-26D1-4F33-8956-3D167731BCBE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F20A385-26D1-4F33-8956-3D167731BC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B7C00981-52C1-4796-9245-DFFCA503328E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B7C00981-52C1-4796-9245-DFFCA50332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A5D96803-E7F0-4039-86E9-08E058DAFF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9D28460B-82F5-4C2F-931F-22D2BDDBAA05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30CA2652-5113-418A-88B6-335D24296EED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B1FEC219-EA90-4F25-ABDF-2805CE732667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B1FEC219-EA90-4F25-ABDF-2805CE732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75102F17-A2F8-4F96-96F5-038863B59150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75102F17-A2F8-4F96-96F5-038863B59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0F47576C-2E66-44A7-83D1-3DF5346F93A8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0F47576C-2E66-44A7-83D1-3DF5346F93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41E7A4DE-EA96-486B-AC35-95F2A951CC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8982B47E-9BCB-4884-8B3E-899CBA9A86C3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6E835A4B-0005-47EE-B952-F62A92B8B6CE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32963DAB-8A78-45BC-83F3-432B9A8EABCB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32963DAB-8A78-45BC-83F3-432B9A8EAB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7557E932-317B-4D5D-831D-AE634EF52182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7557E932-317B-4D5D-831D-AE634EF521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1465E948-2C5B-4B14-8C37-FE3A3F30028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1465E948-2C5B-4B14-8C37-FE3A3F3002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4F3F0BCD-A6C7-4D3F-BD7E-17950DA618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78DC9036-6C98-454C-8F19-866486CDD8A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7" name="Arc 416">
              <a:extLst>
                <a:ext uri="{FF2B5EF4-FFF2-40B4-BE49-F238E27FC236}">
                  <a16:creationId xmlns:a16="http://schemas.microsoft.com/office/drawing/2014/main" id="{9B02F20C-0062-46F8-B837-500AB6E87987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9FDF134-1601-4178-A285-D825A3F68A6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FA4B1B84-B872-4AE3-AAB5-7C6FFFB1DF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74057190-7276-477D-90E2-04A275258AD2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6B141191-8674-4D90-8100-AC868031229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755A222A-1D9B-4ED2-BD7F-C0F20FAD52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E92007C4-B5C8-4942-9785-F439ED8E30B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E92007C4-B5C8-4942-9785-F439ED8E30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7E1E872-21BE-4F36-BC0F-ADFDDB7BC071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7E1E872-21BE-4F36-BC0F-ADFDDB7BC0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F646899-6EFE-4CA4-A5FD-C394DC281EFD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F646899-6EFE-4CA4-A5FD-C394DC281E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07091A8-3574-44DE-8083-E570CA43F1AC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07091A8-3574-44DE-8083-E570CA43F1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9B1A80B4-C641-4766-9F1C-CF5552BAB4E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9B1A80B4-C641-4766-9F1C-CF5552BAB4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7DFAA0E-F152-4FFC-8541-51F3BAFB7493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7DFAA0E-F152-4FFC-8541-51F3BAFB74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ADFD902-2C22-49AA-A398-EECB40C9DA6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ADFD902-2C22-49AA-A398-EECB40C9DA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2CCA75F-D084-42B7-B729-2802DB8A17E1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2CCA75F-D084-42B7-B729-2802DB8A17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8320BE-C4A8-4B55-842F-159FBEDCC6B2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8320BE-C4A8-4B55-842F-159FBEDCC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F1FCB9-569C-4CCB-9FB8-55316A0E8620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F1FCB9-569C-4CCB-9FB8-55316A0E86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33EED00B-200D-4F08-9BB4-FFCD053CE208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33EED00B-200D-4F08-9BB4-FFCD053CE2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8AD830-4E0E-4FFF-B02A-31E9445E8F1D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8AD830-4E0E-4FFF-B02A-31E9445E8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EA31408-CA52-4651-B525-13341CB8BC4D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EA31408-CA52-4651-B525-13341CB8BC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05CDE64-F021-4E8C-9A8A-A6B275117F3B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05CDE64-F021-4E8C-9A8A-A6B275117F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DAA8931-71FA-44A1-B027-1470B621F045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DAA8931-71FA-44A1-B027-1470B621F0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125503A-F13A-487D-973A-9D83E5765A28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125503A-F13A-487D-973A-9D83E5765A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9A8BFB0F-6F3D-448B-96DC-ACE1883B4CB9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9A8BFB0F-6F3D-448B-96DC-ACE1883B4C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92D6D65-3838-48FB-9B0F-9BE6FE601F0D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92D6D65-3838-48FB-9B0F-9BE6FE601F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61844D5C-46D9-450D-9339-069DF0654AF1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61844D5C-46D9-450D-9339-069DF0654A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51F0404-8E33-4D14-A4CA-F432C27B3A34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51F0404-8E33-4D14-A4CA-F432C27B3A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7DACE46B-DC3A-4F13-8558-0A0946E8B61A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7DACE46B-DC3A-4F13-8558-0A0946E8B6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974C2D3-A90D-419E-B91A-05D099098396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974C2D3-A90D-419E-B91A-05D0990983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98A62924-273B-41DF-8F99-67D828785BBC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98A62924-273B-41DF-8F99-67D828785B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1BA922-BDF6-414C-AA73-96E80085E822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1BA922-BDF6-414C-AA73-96E80085E8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49DEA417-0DAE-41C8-A57F-B3C60554A9B7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6D6AD2B7-10B0-46E9-AD49-D8C59A0200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B36CC481-A7D5-423F-A786-B684CE90745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D866E676-1175-407F-B925-C33AC11903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0604D54-3BCE-439C-BA26-6E89BE3FBE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47811BCD-81BE-436D-A04E-DDAECBF7C46C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1E63A390-6B5B-40A0-83C9-30BDDE1B70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15192178-E2B8-4F14-ACA3-EEB518DD2D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E56C1CA-4D7D-4463-AC0C-6DB64048C8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E5C005CB-CE5E-4255-A8DE-9ED6BA4302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08E6730F-4273-4D8C-942A-CC63D6986F91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A40231E3-99E1-4E8D-964F-9DE2325928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FA9A2407-F2A0-4CEC-8EBE-4A002855B12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Arc 459">
              <a:extLst>
                <a:ext uri="{FF2B5EF4-FFF2-40B4-BE49-F238E27FC236}">
                  <a16:creationId xmlns:a16="http://schemas.microsoft.com/office/drawing/2014/main" id="{A06F9DBA-C013-427C-A62E-0123A89448AB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52051F57-1DD9-4106-B9BB-70D98F8088BE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32FD2F63-AB15-40B8-B78F-CEFC69B4DEE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7F510151-8D2F-40F5-8466-0F97A9EFC2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40934587-5C6B-424F-BFA2-9ABF83B8D6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24793836-2651-4E81-8901-C154ECED6057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24793836-2651-4E81-8901-C154ECED60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04A69056-E8CA-4437-98CE-D75AA6A1F9B2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04A69056-E8CA-4437-98CE-D75AA6A1F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99A190BC-68BD-409B-945F-03FE63FAF942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99A190BC-68BD-409B-945F-03FE63FAF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757BF8F-ECAF-4118-AAEA-AAD25DE080B0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757BF8F-ECAF-4118-AAEA-AAD25DE080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7BF701AF-8D50-430A-8FF7-F39FD572DF31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7BF701AF-8D50-430A-8FF7-F39FD572DF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BC479237-0C7D-4666-8FA0-8B57A0AE9932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BC479237-0C7D-4666-8FA0-8B57A0AE99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1" name="Straight Arrow Connector 470">
              <a:extLst>
                <a:ext uri="{FF2B5EF4-FFF2-40B4-BE49-F238E27FC236}">
                  <a16:creationId xmlns:a16="http://schemas.microsoft.com/office/drawing/2014/main" id="{30145959-4540-42FC-A63E-4023348F25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2F77C927-7BFF-47C7-9AE4-61A4C236F689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2F77C927-7BFF-47C7-9AE4-61A4C236F6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3" name="Straight Arrow Connector 472">
              <a:extLst>
                <a:ext uri="{FF2B5EF4-FFF2-40B4-BE49-F238E27FC236}">
                  <a16:creationId xmlns:a16="http://schemas.microsoft.com/office/drawing/2014/main" id="{39C31BF6-3D34-4536-BDE1-6E7291E281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7F028E60-0378-4AE4-8161-11ACD87B4BBE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7F028E60-0378-4AE4-8161-11ACD87B4B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C20CC11D-ECBB-4CF1-B751-3815EAA0A9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05BACF1-4C0D-4FDB-8FA2-3B57E2B3E71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05BACF1-4C0D-4FDB-8FA2-3B57E2B3E7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621495A8-E9AC-4089-9165-78B66FFEFD59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1190879E-6261-4897-AEDD-2DE3218A13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BB25AC08-44E6-4DE5-9EEF-9CFE9994C0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F9DF4599-5FC1-45F6-86BF-BF47F367D7C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34114AFD-2164-4CEA-86D5-D1E7B98CA4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C9D05017-C7FC-43E9-88D7-59A0C1599F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AABD433D-9B30-4801-A816-0C098E0D74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C48FCEB4-3968-405F-AB54-0291CAC7E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41D841CE-02BC-41EC-85BA-9063B02BA9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E241785-6816-4846-8FAE-C05A43159A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A8DB81A3-6E21-4A09-9432-0B1F249E93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B1E67F88-6D7D-4B31-85ED-76471D477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932CAE78-B4EC-40FB-B367-FF44773E3EB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9D52BE7-7DA7-4A48-AD2A-0613CE6F96A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8B48195B-6A59-40A8-90DE-F67E276700E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1E95DA78-F08A-4BD7-8831-34FC702179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0DA29678-6713-45BC-87FC-D891229D579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2304850E-3870-43B7-8899-4123F2E982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B26E429-1CDB-4F4B-8F3A-C893666C64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BAC34D07-0EEA-49C3-AF89-464B77D1F3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CFFCB4FA-54FD-41AA-9507-ADF967FC39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1" name="Rectangle 670">
                <a:extLst>
                  <a:ext uri="{FF2B5EF4-FFF2-40B4-BE49-F238E27FC236}">
                    <a16:creationId xmlns:a16="http://schemas.microsoft.com/office/drawing/2014/main" id="{261410FB-1C8D-4577-B2AD-8ABBFAA4576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6CE8A7FD-4BAD-4804-8C94-8E079EF769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D3D42C9E-125D-4592-93BB-E80A6B3F87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5AFE3CE1-4A18-426D-9150-311B6FEB2C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6588DBF2-594A-413F-BF3E-66621B9FA39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D33EEC86-2CFD-4299-B887-D6AA5917B2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AD1ED6BE-779F-4044-9BED-F662179CCD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EC17E818-A635-4B6C-9FCB-83F2A22994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A36204B8-23E1-4147-A417-ACE4CBF7E7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B43FD19A-A094-42AD-8379-9E135694DD7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F98E17CC-40C2-4D79-8828-28C0783A8F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6BF1A692-13F8-46AB-82FC-0257EDBF5B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A0B4D9F3-5E44-44CF-A195-73FDBE99B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5666A517-BBF5-409B-A0A9-33567624A1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B681F87A-37B3-43AC-9702-56B931E348A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2E1EDEC1-E3D8-4A9F-B1FA-AADCF7F9F5F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CCBEB6AE-4171-46B3-A96A-0A33D0D6C74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DCE15FD6-0157-4094-B9E9-CBE3EC939A5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5" name="TextBox 684">
                    <a:extLst>
                      <a:ext uri="{FF2B5EF4-FFF2-40B4-BE49-F238E27FC236}">
                        <a16:creationId xmlns:a16="http://schemas.microsoft.com/office/drawing/2014/main" id="{25782FCA-9475-4429-9D90-780EFD96CD9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498E9FD7-A8F2-45F3-87BC-27A648E0758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C0136C45-0CA2-4730-A09B-E4E99F72767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7D83614F-20CC-4755-9BD5-019C59D20D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7C627B13-126B-4601-9E1B-A7C6ABFB71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F9944824-7B60-491F-9615-2533ACCBDB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597C1E64-7803-4F20-AADA-62B3D95FC02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C329157C-CC9E-42DE-AF63-A13B2ABFC91F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C4D0F6F8-839E-44ED-875E-D070DF88C95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4" name="Straight Connector 693">
                <a:extLst>
                  <a:ext uri="{FF2B5EF4-FFF2-40B4-BE49-F238E27FC236}">
                    <a16:creationId xmlns:a16="http://schemas.microsoft.com/office/drawing/2014/main" id="{E8F56D5C-9E00-4B9C-802B-CA4BDDCCD5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79E11829-637F-417A-AE74-79D132C868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BB603EFA-A324-4E27-BA5D-746A2B88C9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94145783-E025-430F-8B27-9052459C72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8D54FA9C-39B1-433E-BD96-53799C9487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9C1D8808-3808-4386-975D-106EE5C791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1F235533-8E63-4E40-AF8C-1A7E6424147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20573890-AB5B-4FD8-A87C-321DAF71A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320AA363-3368-4031-9FEC-633EB68460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09691040-83B6-4D5F-8351-838FF1230C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E9C0BFBC-5A4F-4379-8503-1F3E23C7BF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1DF4FCB1-98E1-4457-8D20-EEAAB1285B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E7E1F1BB-47FB-443D-872D-AA782D4CEB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41361E0D-73DA-4800-BE1C-0D2284D3B4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F4F671EA-1965-4587-90D9-C852A83A586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F6088E13-D63F-440F-9E74-8B48135A7E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2" name="TextBox 701">
                    <a:extLst>
                      <a:ext uri="{FF2B5EF4-FFF2-40B4-BE49-F238E27FC236}">
                        <a16:creationId xmlns:a16="http://schemas.microsoft.com/office/drawing/2014/main" id="{007C3F05-C651-40A0-8D8F-C9938F1C9D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24799033-2CDD-4260-8FAC-27D56BD71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44F4A1DD-7BCA-48BE-B931-B55597FB9BB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7676B083-CFF1-43B3-9679-16540D3A3D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E2591138-6E6A-4F42-B3B9-FCC7010AE8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4ADEB602-8E12-4252-AFE2-2CB0F9F9D0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6CC08FE4-5AC2-4DD3-8727-A8EA11AD13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7027ED1F-9DF8-442F-BF2D-E8CEB804AF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9D64469D-956D-4125-9E9E-50783AFD6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AC2A2CF0-C7E3-420F-8B09-274FBBF188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4405E794-9AEB-495E-9C83-256A04C0957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E70067F8-538F-43FD-8C1D-C08DC57823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91667088-3254-4853-99CC-4806F47229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3C44359C-F386-401B-ABBD-8F98D9E80B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20619206-A567-466F-89B5-ABA8276336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B685FB51-1EBC-4FC2-88E5-9C7FC159B8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8BAD2F3A-E143-4B37-AD22-A9B028E004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858B25A1-9290-4F43-8CC0-AF51F3F5D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B96E7401-4B82-452B-BD98-73CE9C6D373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1D534182-823D-4739-A799-00C54F02D6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D9C110C0-5677-443F-92ED-2C02110EB46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4C702BB8-F73B-4D98-9E25-AA1EB8FC6F9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815DFA41-FEDB-4A17-8622-F44E0050A9B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346CF82-DA11-4AAB-8C51-580EB595110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56374923-0A36-494E-9CE0-2851DC15EB5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12C4B1C7-6218-4F5D-A065-B5FFFB2A76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9719DDB4-9607-43D2-B0B8-EE8FA024FA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3B6C98F7-9BDC-4694-8FFE-48BB18DBC0D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D1F4C194-9777-488E-B922-19A84AC3F2A8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4721B6D-80BC-449A-AD32-61EE8A6CC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F0FCFACF-E1AB-4E73-966A-F762A67204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E00C3017-87CC-43CC-AB53-466A7FA0639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5A284860-A109-4A44-BFC1-100FFD46A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26FB23C-7415-489A-9849-A022D6204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CC2FF588-2F50-4EEE-8CFA-172981D5EC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7875AE09-CCBB-4115-B11C-85721C4327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F6B1D3A-B294-47A5-8B58-A5F30DDC7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CC0356E1-DC73-45C8-A43D-10CE0947C8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B39C9B24-7C38-4473-9D0F-D6C9A9B8AD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DD85098A-CCE8-47F6-ADCF-29396CCF5B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7A7BDFE1-96BF-4019-AB45-5D2D2483BB0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75D0B6C4-C9FC-4698-9DE2-2D9AEC8858D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AF17A695-24C2-4B8A-8CBA-8AC1949CD71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A8E0F84-0D0B-40E3-B235-61EDF8C67C1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BFC1F910-1C8C-4040-826A-7DC14509AC5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4224582D-AE43-49FD-83DF-CC3C8A079C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A68A91DF-6DAA-4DE8-BDFC-BC601851B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2ADE1EEB-5DD2-492E-8329-BB8DD816D4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52B38496-D18A-4FBF-B492-060BACCB84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9" name="Rectangle 578">
                <a:extLst>
                  <a:ext uri="{FF2B5EF4-FFF2-40B4-BE49-F238E27FC236}">
                    <a16:creationId xmlns:a16="http://schemas.microsoft.com/office/drawing/2014/main" id="{D6E96660-E859-4516-A223-B280CF74D97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09AA73F2-C8D9-420D-A2F7-07B3BCF02D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77A32753-EB3E-4A14-B173-27E0EB3E83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B6628FD3-8F28-4808-BF17-9AB135E185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BA9E708F-4651-45DF-B8AE-DF1DA9C61F5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8EE0BDFF-8811-4346-9FF8-D4E0194286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CE1AC89A-AC89-4473-81C5-F92DF65B6C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07CE59A4-57CA-4FEB-B211-FF6770C46F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C8471F4D-1A00-41A7-B02A-4365DC0A04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4" name="Rectangle 583">
                <a:extLst>
                  <a:ext uri="{FF2B5EF4-FFF2-40B4-BE49-F238E27FC236}">
                    <a16:creationId xmlns:a16="http://schemas.microsoft.com/office/drawing/2014/main" id="{0007A69E-834C-4CEC-9DBF-51C78C378CA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BB5504E2-157D-4AA1-9917-E5D348DF6C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5E8D883A-8FAB-4B08-BB15-0EF33979C3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54BAF842-A9EC-4C9D-BE27-CC63B7D8E3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B15A63C2-FB27-4D9C-9BCA-DC6B20730A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44281F9B-CAA2-4116-BF8A-D5D6995C92B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DA950FE-38EB-443E-8269-77B6007EC8D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5552E77B-8623-4C61-81D8-A1952518A8A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B221E59D-313F-4149-81A5-F6A67A8C1D8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3" name="TextBox 592">
                    <a:extLst>
                      <a:ext uri="{FF2B5EF4-FFF2-40B4-BE49-F238E27FC236}">
                        <a16:creationId xmlns:a16="http://schemas.microsoft.com/office/drawing/2014/main" id="{BB987991-231B-40C0-BAB8-D63562291FE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779AC2AC-B2FC-45E3-9C62-D4C5B2EBC6C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BF1CCC55-8FC1-4435-9B9B-7AD12165CD6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25D7E1EE-75B5-46F0-92DD-8014042908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06E4F11A-CDD9-4A9A-B967-92CD91C5D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B3298D1E-3911-41BF-84D5-F06FE31D7E7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C4C1840-EE1E-4550-B7A4-82DEE3989BC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68866C9-0623-4971-B6FD-8D42105B91E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312362D1-B843-47FC-80DF-2B43BDA0974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AF4CA4E6-A84F-46AF-8D75-CD924DCC7F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DD9E7F85-50F9-4995-BFF2-C445EAD56F1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9FF7C0BC-89BE-43AE-A4D9-3A0F29C5B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76CE65BE-67BF-4BC9-8582-EE97ACA404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0DFFD57-F01E-4CA9-ABC7-7B842A2C90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4F633DBA-D9AD-40D7-9DDD-1D9C891A81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4" name="Rectangle 603">
                <a:extLst>
                  <a:ext uri="{FF2B5EF4-FFF2-40B4-BE49-F238E27FC236}">
                    <a16:creationId xmlns:a16="http://schemas.microsoft.com/office/drawing/2014/main" id="{2A20782C-E2A2-45A6-8F91-54130D96469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40400692-11B7-4626-8160-B464E8C55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67C68C0-C782-4AAE-803B-4FD1C99CBD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0B3EF945-6586-420B-AAE5-94638BFCEE9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8AC6592C-191F-4EAF-AC39-064B69C27D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96900F92-FDEF-4709-8397-5CD4B60550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64924A5A-D8DA-451E-9F95-07761945A9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77634143-29D9-480A-99EA-061DAEF780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4A6A8152-E228-47B0-9D61-A94D2781CAE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71463F14-E0E8-49AD-BC8E-8265869E77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2F238F51-C30A-495A-AE90-C9615CE9344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37EBDAB2-134A-42BB-A80F-02E22505F5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06996260-4732-450D-9676-36931C68963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BA18E7B2-7E32-4DBC-A190-221AC3BA48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D9D916C8-DB22-424C-870A-685091ECFB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56F25B50-FD49-495C-8F75-35F773E49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7CACDBE7-E6D3-4B99-A5FF-36EDCCFFDC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50C07347-CEA3-4019-BAE1-48353919C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39D49869-8892-4A2B-B6E9-66700E65B4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F255BA3-B94E-4FB9-8DED-16E521BC42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9742C094-BF01-4F6C-8D6E-821E6DF3741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7C296D0E-BB53-4297-A51B-43FFA6B216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1BADAFCE-78DB-4ABD-8FB6-E490C7F0F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D1ADF070-DCF2-450F-972C-EA115DC97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B27D92A2-3CCE-48AD-A831-34A5FB7386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0C11EB79-0380-4E44-94BA-CB504D187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8AED1BBA-C2A9-4779-BE51-156601CBC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45E05AA1-E238-4C04-8E41-3971DC2ECA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C0021145-5D0E-4CA4-BFB0-1457DE0C491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807540E9-B879-48B2-AE88-4B6ABD9FEAE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4A355A75-E89A-4D16-9E79-58A60FEB9C4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EA68E7-251D-477D-A267-77A60A146A5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6017F0A6-5DB1-459E-BE2D-D4913F24727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7B3FF580-C165-478C-8720-7203617A272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19375C81-4734-417A-B729-5156F89249E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CD3F243B-6325-49D6-9E22-96E52A601C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3F087D59-40F0-4C6C-89FC-5A978DB2AD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0D83AD61-3481-4201-9621-922EEE73660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714E50D9-54A6-4573-A3E4-8537F02F8B3E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DA24C3C-4554-47D6-8E02-75D61EE64A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C0AEC9AD-7933-4CB9-A9DD-BE91CFCBD9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F9B502E7-C744-4008-AD5E-668C654BBE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18CBA056-6EA7-4F35-8AE8-432B36860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EF14B445-72A2-48D6-9149-411CC2E851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47021947-772B-4044-BC0E-A986C5B816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F0AC0F92-F871-44B7-8A1D-1F4901FA24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6B63CFD7-DC3B-46B4-A8ED-3AA858DC1E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03CC5D2B-F90F-4808-B585-85B34D028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BF6AE8EE-2185-4FFD-9CB0-F5278F1233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7619AC03-DA1A-452A-BF30-BE37DEF0A8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1DEE28D4-073E-4DB6-93EE-69C0198C9A7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3887D59C-8BE0-4B90-ABCC-02049188FB6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A9B9FA82-22B4-427E-AEE7-55FAC6A564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DDC73430-FD75-449C-A948-406D17E0DA0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9C70F574-8415-4F78-B3BE-4F7A26082BB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8F45BEE5-83C4-4EAC-9C62-0F1BD9C7C1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52769A61-7778-4BC2-BFAD-B9C8463A5A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9AC96FD8-C31D-4398-8746-B5E1D09788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5FD8C5BD-E9CB-4380-AD5B-307AEF1D2C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id="{1FE00146-5F10-4D5F-A19A-BB1F81ADD27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E71E4AF2-2C20-4474-9A79-B4993CE5DA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2661713E-BAF2-46C0-962B-75C62D0D1F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A6B8EB2A-B716-4CCB-9B21-F8FF033FBF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CB47FB1C-5C57-4B9D-B6E4-337220BB911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ABB65963-9C52-4852-9E3B-274EB6D637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E5C05BD3-ED36-4C8C-BB59-69004B0972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9D9CD926-C2A7-46E4-99B7-17E43D59F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A076F5CE-D997-44D8-BDD2-6251A5481F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8051E579-D42A-412C-B2BE-BC624E4F6A0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FEF7C24-E502-42B2-8360-EAC1444F98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AC9F78A-EC29-4CB7-9341-63756918E4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4A596750-04CD-4B49-9128-F5AF8F3039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DBFD775-5FC5-491F-94AF-45599D0955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779EC60B-D053-4C73-B6D7-92499A2522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88F53AFD-DC2E-42BD-99E1-BDA4BBFE486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F75D2015-363C-4768-AE4D-2E536B37A38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7A91A38D-0495-4F93-899C-3FFAD9423E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TextBox 501">
                    <a:extLst>
                      <a:ext uri="{FF2B5EF4-FFF2-40B4-BE49-F238E27FC236}">
                        <a16:creationId xmlns:a16="http://schemas.microsoft.com/office/drawing/2014/main" id="{8B233F71-F2FB-4FF7-9503-C51244AA2DF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E68C9460-6F9F-4889-97FC-7E83FEC7AB4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F4299E4D-03EC-47D0-B3BF-B9697C51C63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9376765D-CB19-44DE-A574-5D53769545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CEFE01B0-FD3B-4535-A5E4-18A9F77D96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2E41ED0F-3C21-406B-AA69-E7814F29E93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9543DDBC-6E5F-4AFB-9A48-03B6EDB8044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D52F50DF-AE91-403E-BC2B-D830F0272B3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A4C1525A-9907-4A36-9E2E-AB564615E30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26CE16DC-37EB-4AA0-AD7E-43070CBFB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C30EF035-4F88-476C-A6CA-BCFBF104D17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37E4550E-6644-42C7-8752-EC9071CEE4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C89F230C-8B28-4886-87FC-62981214DC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B46D05E2-F83C-4BDA-9E13-30CA075F1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F5FF40B8-B74F-4CF7-A2C0-8E7B382A3E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3" name="Rectangle 512">
                <a:extLst>
                  <a:ext uri="{FF2B5EF4-FFF2-40B4-BE49-F238E27FC236}">
                    <a16:creationId xmlns:a16="http://schemas.microsoft.com/office/drawing/2014/main" id="{6A857610-E6D2-49D4-ABD3-9A1224A0540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C98C6CF6-6124-47BF-A56A-ACB3A63CA2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2EA78A1-45A2-489F-9900-1889E2574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72C36CFA-F9EA-4716-B225-A20E1C7F4C2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75B682FB-D60E-48BF-A0D2-B2B075E4A6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4E37E1E-E98E-434C-8FC8-DB7770CD05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60D64A83-A505-413A-8E92-BBC014E61D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0849AE5F-E773-4FD0-A7EE-F432235791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DD22F9D2-898F-42D9-A193-0A51FCF2703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FD46B47C-2DF6-4CDB-9391-1CEF0385F4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A37524B7-F963-4500-84C9-3B31A5BC85E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BBA55CAC-E1F7-4317-9FBD-4E9EF3049A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205815AC-6D26-4B7D-ABA1-5AFD1A1B3AB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93CBB46A-F026-4AEC-A55C-CB8E07338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27A72738-E255-48BE-B5DE-F7F1A0124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6603E4D8-52DB-4487-B6CC-BBA183E1D1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53BE4D63-E315-42E6-9193-1DAA687DC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EAF1469E-F60D-42CE-A184-FC28B3702D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B212804A-26DF-43D5-8D78-32996A338F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C43633C2-2915-4631-A848-7C49E50BA0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05A41F5B-D210-4AD5-8791-C918054510D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09B1D5D2-D0D9-4894-A68F-246FFD817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30467FF3-4D61-40A3-92E5-2679863B6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29E1C51E-06B4-4ACD-BEE8-28F0B8CF6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DB937C9A-D4F9-44C7-A211-37FA228BBA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FD6B73A-149E-44C6-89BD-61F16E66AC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C1554429-264E-4531-A502-780A452B99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3E8E2E82-495A-4DC7-89D8-D472CD0EE2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D1DEE301-B012-446A-82D9-E3558B2C482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959269B-2F93-44BB-8152-86FDE8AD350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3056597A-B902-415D-B0E9-FE9ED7D1402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BB9541A-B1E8-448B-963A-5BA9D42FD7C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B790D15F-01A5-4182-92DC-0DAFB6D397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16B21C85-7FD8-474E-8FE3-075E2A649CB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01599F68-698E-4CF7-8256-6E474389D77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A91AB3F0-70D4-4C92-9600-A0A533D3B2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2A78BD0C-8BBB-49BD-86C1-0820582E65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3C720606-53B2-493C-826B-2BDAA00A38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CE84357B-9A3A-454C-ACD8-DAF1E8BA50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5A457427-0698-4EDE-99BF-7EA6BD2DAB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AD5C751A-9458-4C84-B051-AEB80403964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EF3840A4-AF47-45F8-8924-3C340053B97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38903370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Rectangle 386">
            <a:extLst>
              <a:ext uri="{FF2B5EF4-FFF2-40B4-BE49-F238E27FC236}">
                <a16:creationId xmlns:a16="http://schemas.microsoft.com/office/drawing/2014/main" id="{C393AF7D-335E-4752-A632-993CA8059C43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8" name="Rectangle: Rounded Corners 387">
            <a:extLst>
              <a:ext uri="{FF2B5EF4-FFF2-40B4-BE49-F238E27FC236}">
                <a16:creationId xmlns:a16="http://schemas.microsoft.com/office/drawing/2014/main" id="{1817A41B-8567-434A-9FFB-37B03C2AF63B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82D69691-8BC7-4775-9573-C000B5EDD108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2657686-B7FE-4A77-8A63-448EC3EF48B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B43461D9-FC2F-40EC-980B-1EF4A8EFFF79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C3858D0C-0F0F-4B47-9BE8-057E613B4EB2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DF99AF3A-697D-4588-854E-7FB8ECB92B77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DF99AF3A-697D-4588-854E-7FB8ECB92B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60CD54D6-9E33-4951-8B81-F9A5D2F40426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60CD54D6-9E33-4951-8B81-F9A5D2F404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A2F9C014-48EF-43A1-8CDB-7CB8D5FA00A9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A2F9C014-48EF-43A1-8CDB-7CB8D5FA00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DD4DAEEA-1CA8-47E0-8DA8-48A518E5C5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28B796DC-A837-40C6-AD5B-8E5F76A41FE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A9C91225-4CAD-43EF-BE48-E4D701DDD25F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8084F7E7-8E3B-4ECB-B54E-CF18324B832D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8084F7E7-8E3B-4ECB-B54E-CF18324B83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369C588-4F8C-4BF7-B771-835B18CC55AB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369C588-4F8C-4BF7-B771-835B18CC55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55A6A20F-24FB-43F6-AE19-F40317403455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55A6A20F-24FB-43F6-AE19-F403174034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B99250A1-D7CF-4768-8972-0BC12755AA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6320BEAB-A6D9-4619-AE6E-277F5D2DA744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35765F32-AC74-42B1-9485-0D3BFE0B4777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F47BB8F-16F2-41C2-A2BE-0D6F028D37C6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F47BB8F-16F2-41C2-A2BE-0D6F028D37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A2A1AB8-B3AD-4A55-B529-F6F89F22D2BF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A2A1AB8-B3AD-4A55-B529-F6F89F22D2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46215488-EDCE-4923-8329-3895CC3CDD4D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46215488-EDCE-4923-8329-3895CC3CDD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0629B5FB-2EE0-46E6-A873-65390935069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888AA167-CECE-4705-95D6-40ADE0144FE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Arc 414">
              <a:extLst>
                <a:ext uri="{FF2B5EF4-FFF2-40B4-BE49-F238E27FC236}">
                  <a16:creationId xmlns:a16="http://schemas.microsoft.com/office/drawing/2014/main" id="{0CFCA052-8E32-41A3-987F-3F52AC90B32B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157F7987-17AF-4B4A-AA1F-0D28ACDD15A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CB4A2EEF-7AC6-40C9-8536-D328D1F9F1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904FBB34-64D4-4E97-8E43-58D775030FBE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3C512F4C-AF69-4148-B1D3-5C43679215B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7CFBA42F-7446-4683-8900-AEFD607955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C8DAE1D4-0474-4878-BD2D-C6B60CE63075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C8DAE1D4-0474-4878-BD2D-C6B60CE630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3EC9EB2-1EEB-4CEF-96E3-998E50BCEA1B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3EC9EB2-1EEB-4CEF-96E3-998E50BCEA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C474C185-2273-495A-AD75-1CFEA73594B2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C474C185-2273-495A-AD75-1CFEA73594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32F84B7-EBEB-4AD7-8553-AE9D10BA8783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32F84B7-EBEB-4AD7-8553-AE9D10BA8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AC15778C-F2E9-4A75-AAA3-BDDB5BC5355A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AC15778C-F2E9-4A75-AAA3-BDDB5BC535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7A4DCF9-B1C8-4BD1-A749-ADB5351BA8C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7A4DCF9-B1C8-4BD1-A749-ADB5351BA8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133997-D75E-4093-AD50-0E2A22D4B0D1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133997-D75E-4093-AD50-0E2A22D4B0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9FDD9736-F3EB-4E87-AFF4-9664DEE171F2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9FDD9736-F3EB-4E87-AFF4-9664DEE171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AC5BA688-217F-4317-AACA-C47ACA090754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AC5BA688-217F-4317-AACA-C47ACA0907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3FBD8C6-D70C-4FFE-9476-A816361C3E22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3FBD8C6-D70C-4FFE-9476-A816361C3E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E53DD52-63E0-4DD2-8BBD-22E211710298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E53DD52-63E0-4DD2-8BBD-22E2117102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3D360074-3901-40ED-878E-ED3348E98AEF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3D360074-3901-40ED-878E-ED3348E98A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D6CB180-A527-4B54-8CC2-A3E1E1BFA32A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D6CB180-A527-4B54-8CC2-A3E1E1BFA3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29859FB-A7AA-4079-8874-50B2B9C2E239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29859FB-A7AA-4079-8874-50B2B9C2E2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7294FA0B-A3AF-4ED3-9628-073177DFC761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7294FA0B-A3AF-4ED3-9628-073177DFC7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E9F94D5-1352-4D33-9235-94B42D5AE419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E9F94D5-1352-4D33-9235-94B42D5AE4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6C6B4002-F0EF-4EF4-8B0B-CEBD4DE88121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6C6B4002-F0EF-4EF4-8B0B-CEBD4DE881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7A01C50-091C-4D74-B317-2BBB387968A3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7A01C50-091C-4D74-B317-2BBB387968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3A968BFB-7A74-4700-B0AC-93A670A0D770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3A968BFB-7A74-4700-B0AC-93A670A0D7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BA46B72-DB22-48E4-8793-B7C8735791D9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BA46B72-DB22-48E4-8793-B7C8735791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5074B73-1E0C-4276-8DD7-03F0F34238B1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5074B73-1E0C-4276-8DD7-03F0F34238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0AE049D-6FBA-4FD0-B81B-D24A34E6441D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0AE049D-6FBA-4FD0-B81B-D24A34E644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9F202B3C-96D7-4E17-9649-FC1143E04771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9F202B3C-96D7-4E17-9649-FC1143E04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A73362E6-332F-4014-8378-C2AD72400185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A73362E6-332F-4014-8378-C2AD72400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5" name="Oval 444">
              <a:extLst>
                <a:ext uri="{FF2B5EF4-FFF2-40B4-BE49-F238E27FC236}">
                  <a16:creationId xmlns:a16="http://schemas.microsoft.com/office/drawing/2014/main" id="{9A8A4FC9-AC21-4029-8F93-286597EC4311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C628573-E7A3-4DFF-9ED9-E082628BDE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979F76F0-8F52-4208-A7BA-97921FF6F9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CF4F45AA-51CD-475D-B487-1FF54EA3FA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E940857F-C263-4B29-9A27-D599B91E964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FC8AB6EC-BD0F-4DE2-A408-4B0D5577B9B4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1510C6EE-540E-46DA-8505-48109C6BF4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7F6DFF89-50B4-4D9B-BADB-9128CF56D9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4075CB4C-76F8-4FFD-8442-3B92EA7C97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5D10D1C-88BA-47F5-8CD2-C3E9F3EFB7D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24D27CCB-F721-4192-80F5-98FE44717EBF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DDE89C32-5EF8-43BD-A5DF-DC69B78859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DE6F53A-D1C3-4ABB-B9BC-E205B9FC6A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Arc 457">
              <a:extLst>
                <a:ext uri="{FF2B5EF4-FFF2-40B4-BE49-F238E27FC236}">
                  <a16:creationId xmlns:a16="http://schemas.microsoft.com/office/drawing/2014/main" id="{E871B87B-F048-45E7-A14E-512BA6487484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59" name="Arc 458">
              <a:extLst>
                <a:ext uri="{FF2B5EF4-FFF2-40B4-BE49-F238E27FC236}">
                  <a16:creationId xmlns:a16="http://schemas.microsoft.com/office/drawing/2014/main" id="{2812D0BD-B4DF-483B-9D46-344589A5F152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0CCECA8D-CFBB-41C1-8EC8-3CDD24A7FF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3686EA60-3193-4575-97C0-1C461063530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E3E197AE-4CDE-4787-B985-C2C0FD0713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64601D6-F7CF-43F8-A2F5-EBFA9C82414C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64601D6-F7CF-43F8-A2F5-EBFA9C8241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4D9FCE43-D471-4AA6-8A40-EE1E6C097393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4D9FCE43-D471-4AA6-8A40-EE1E6C0973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02580A55-B96C-41F5-BF06-7C9721DFFF10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02580A55-B96C-41F5-BF06-7C9721DFFF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4C13461-0A4A-48B7-93A9-434F92737C26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4C13461-0A4A-48B7-93A9-434F92737C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75DB626C-892D-4E2F-AC7A-5D9E47CF5A4D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75DB626C-892D-4E2F-AC7A-5D9E47CF5A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6422B0B4-A5CE-4B28-9AE8-DC318140B19A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6422B0B4-A5CE-4B28-9AE8-DC318140B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345DC7A8-2A3D-4CE7-90FF-38FBBF6AA9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862EB6A0-20D7-4062-85DA-956074330526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862EB6A0-20D7-4062-85DA-9560743305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1" name="Straight Arrow Connector 470">
              <a:extLst>
                <a:ext uri="{FF2B5EF4-FFF2-40B4-BE49-F238E27FC236}">
                  <a16:creationId xmlns:a16="http://schemas.microsoft.com/office/drawing/2014/main" id="{863DF88C-253D-40D4-B1CB-EA0A7800E1F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FC11C39-8801-4C80-9847-F31E75B5F808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FC11C39-8801-4C80-9847-F31E75B5F8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3" name="Straight Arrow Connector 472">
              <a:extLst>
                <a:ext uri="{FF2B5EF4-FFF2-40B4-BE49-F238E27FC236}">
                  <a16:creationId xmlns:a16="http://schemas.microsoft.com/office/drawing/2014/main" id="{70D4B84D-78E8-45E2-9474-E9B2DC45B9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D14F36BC-633B-4884-B4E1-FA17949E19F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D14F36BC-633B-4884-B4E1-FA17949E19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5" name="Group 474">
              <a:extLst>
                <a:ext uri="{FF2B5EF4-FFF2-40B4-BE49-F238E27FC236}">
                  <a16:creationId xmlns:a16="http://schemas.microsoft.com/office/drawing/2014/main" id="{CF739D58-182F-4363-B5BE-A60F58FA59A1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F8F77FFA-BB39-4367-BF30-169F403A87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EDF6E7EF-64CC-4611-B5A7-BD2751C236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7" name="Group 666">
                <a:extLst>
                  <a:ext uri="{FF2B5EF4-FFF2-40B4-BE49-F238E27FC236}">
                    <a16:creationId xmlns:a16="http://schemas.microsoft.com/office/drawing/2014/main" id="{A10EEC42-B73B-4FF7-99EC-55FCA54E10A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7AB055E9-D86E-4406-B62D-0F8B65C257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CAF2D044-45F8-461E-84C1-FCAC334222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8C1537BC-185D-41F7-9712-A488AC569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2BCDF693-B747-4162-A365-6C667B9D2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651F4EC3-37D9-4DA2-BACF-D2899A7CF2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CA2E2BA6-F233-4E24-BF22-6AD49047A8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EF11BE5-2F4C-48B1-8FE9-4204EF69A4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E04B4481-82DA-4785-B066-9110BDDED5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AC0EDB60-EE6C-4E70-AFE1-19995AD27B3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6F0C177A-3A89-4B76-A1BA-A2279B77A06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D45995B1-5DE0-4425-A445-50233F59F97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C11C0A3B-C2F3-4328-8193-2090C5B3361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BA386D9B-16CE-4383-8754-3F6E33A4325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5CCE3E91-7BD4-41CC-8862-7C1DBCA55D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ECD6CFA4-B1FF-441B-8BEE-9E974C11F3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93EA804-6875-4F50-8C21-A7FDBE0E80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A31C300-AF2B-404B-AECC-96042D3636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69" name="Rectangle 668">
                <a:extLst>
                  <a:ext uri="{FF2B5EF4-FFF2-40B4-BE49-F238E27FC236}">
                    <a16:creationId xmlns:a16="http://schemas.microsoft.com/office/drawing/2014/main" id="{D678D9F2-837A-4026-8D5E-6E4D639DC24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2F3E8A00-5C09-4EA6-8C75-910B714AAF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3F582753-D846-49E0-B767-7B563A73EE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7AF4881-A4CC-411C-A74D-EBC2F54099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97896A67-5E78-4C21-A821-30A5324061D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5A451220-A252-474A-94D6-0CCB6B0EC8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3900BB6D-0FD8-44B1-8597-4D983CDEE3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80DEB983-1E26-48A7-BA24-5E3816768E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661A2368-112E-4D13-9273-7F10BFD82F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FB76729D-1C1D-45AD-B7AB-8DE984FACC2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2E077A09-948B-4D84-B78F-9983C43D6C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A3FE2F99-20A0-48E5-BE4D-6DC42C324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04D2EB2-F577-45FC-A1C5-F6E26A8390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E468FC33-997D-4825-A451-CF5C26B9E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1A5DBAC6-4BA8-40FB-BD7D-7E0DF781F56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81F43D6E-E5CF-43F1-8B05-2FA2AD978C2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3E9BCD4F-543B-44B7-809A-60668509FC7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4E9054C5-C1BB-4B28-9B2E-D001E68958E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3" name="TextBox 682">
                    <a:extLst>
                      <a:ext uri="{FF2B5EF4-FFF2-40B4-BE49-F238E27FC236}">
                        <a16:creationId xmlns:a16="http://schemas.microsoft.com/office/drawing/2014/main" id="{7B96BB9A-0A3A-4720-B37D-317230198FE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4" name="Straight Arrow Connector 683">
                <a:extLst>
                  <a:ext uri="{FF2B5EF4-FFF2-40B4-BE49-F238E27FC236}">
                    <a16:creationId xmlns:a16="http://schemas.microsoft.com/office/drawing/2014/main" id="{2C1D4625-FBA2-4712-986D-D162933735F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65653384-72A1-43BE-83BB-46C86937E05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BF9C70D5-7DDD-40B8-AA16-8037A03B72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D43AEA83-0548-486B-B4FE-67D6722AB7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F335DF94-F49B-44D9-8B88-5243B9FE2E1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7F753D6A-C5AA-445C-BB94-3AD0F630D8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4EC4E30E-B5F7-4714-AD2C-1B38EB1CCC1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3BFDB84B-738A-4D70-BBAB-03228603938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2" name="Straight Connector 691">
                <a:extLst>
                  <a:ext uri="{FF2B5EF4-FFF2-40B4-BE49-F238E27FC236}">
                    <a16:creationId xmlns:a16="http://schemas.microsoft.com/office/drawing/2014/main" id="{CBE5B5D4-385D-407E-A4B5-57F9036DAB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05563437-5AD1-46EC-9C82-A2A6F678D2F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300EC3EE-D878-4E92-8778-F07E64AFE2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98F5034E-8727-46DA-89C5-33014E295F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99E91AC5-D66D-4897-BC2E-D2AC7E2F51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081F7700-F457-4876-B8BA-65F4449AAF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4" name="Rectangle 693">
                <a:extLst>
                  <a:ext uri="{FF2B5EF4-FFF2-40B4-BE49-F238E27FC236}">
                    <a16:creationId xmlns:a16="http://schemas.microsoft.com/office/drawing/2014/main" id="{80AAD53D-3EEE-4209-9BA5-44135A01B70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F73EB48-5BCF-436F-AE34-8461793319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AFE1328A-1D89-4ACC-A85A-3DFA2D7EE7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7" name="Group 696">
                <a:extLst>
                  <a:ext uri="{FF2B5EF4-FFF2-40B4-BE49-F238E27FC236}">
                    <a16:creationId xmlns:a16="http://schemas.microsoft.com/office/drawing/2014/main" id="{F891451A-CF0A-4163-AE29-464195CD279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E820BA13-5063-46F6-ADDA-EBD247D618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1EA79B93-176B-4DD0-9E1B-0D61353A9E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98E77A8B-9E05-4C49-80AF-E4E1AB2A12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5376FDFF-910F-44E7-8DE7-C631EC6338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8" name="Rectangle 697">
                <a:extLst>
                  <a:ext uri="{FF2B5EF4-FFF2-40B4-BE49-F238E27FC236}">
                    <a16:creationId xmlns:a16="http://schemas.microsoft.com/office/drawing/2014/main" id="{89ECDD4C-A13E-442A-96AE-0C7B33FB803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6E11EDFA-1676-4724-8497-F7B2F3C803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70520646-5757-4B33-BF76-1D88CF5B92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42C56A37-0055-450A-824F-C10788ADB1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6886D1D6-6EED-40D5-B421-F09F792BE88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99DFF8A2-F17A-4087-9CB9-66C3C240A1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982D3B14-8701-42D5-AE24-303E710743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437D9F92-C7DD-4613-9483-3DCDEA904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EB629A65-2C7C-4331-BC3B-25DB5761CB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94761525-5325-4C61-A1E5-BA43D8DC3A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5970A5E1-F4D9-492F-9EBF-3142105554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8979B036-B562-459C-9BFE-131954EAE2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3B88B10A-8A60-440A-AF6E-582839AD843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5C4F0FA-6446-44BC-B649-F86D7309E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D77E8A01-74E8-4BE5-8F57-8354A0CBD9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2A1C815A-B903-49C9-A749-25CBE0801D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EBE189D-17F0-4946-9E23-2D8C031571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B6387687-CF25-4452-B742-E880FF5CBC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746EEACC-B79E-4941-BC88-B11B56CACB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4FC2C81E-D1BB-492C-A434-76EEC4C803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EC018F50-7855-4D11-96A8-AAFC89B5797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A1869DD0-7422-4AE2-820B-7F37D499819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D37D88FD-07D8-4B78-842F-5332BEFD92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EE21E0A-6664-4C33-AB10-A84958C4917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73BA5E4A-63BB-4C0D-ADEF-D9EA51B9925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2F82F090-8CC2-4369-BBA8-A12FEDA6A87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F61807C9-F5A8-4590-9288-FD015EAC811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B246FB31-F798-4826-8497-A02598A5B8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36366D28-ECCE-4838-97DC-85D6034063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33D1017A-FF89-44F1-8233-60CC44AD4EB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6E379EF7-E335-413E-AC86-34742666FBAC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8CB58534-752C-465F-B64A-38ECCF979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78F5996E-1C9C-4568-9324-0020D378E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5" name="Group 574">
                <a:extLst>
                  <a:ext uri="{FF2B5EF4-FFF2-40B4-BE49-F238E27FC236}">
                    <a16:creationId xmlns:a16="http://schemas.microsoft.com/office/drawing/2014/main" id="{6679A667-DCAA-41A8-B918-463FB0BFED1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5D767479-3EC4-4F1C-803F-A1063A1E4C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C7B0668C-AB15-47EB-A9A8-E77A6AD9DD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A213BE8F-B32D-4663-9DD8-6D6661BBC1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089C5B1F-8EB8-4E48-A7C4-837681BC93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507C25BE-745B-4B45-BD62-8C495CA4E0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3FFE85ED-1553-4CAE-A07B-03EAE98499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25C916C-4071-46EF-ABE6-6D150989D1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A351F22-8E66-438D-80D8-147EA68BF8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A5B6E2BE-41DE-48A3-BDFE-1750EC66082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591B67BF-A67C-4780-889B-7F406931CC8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C244C60B-D1AC-4AD9-A2DF-4041B9B9217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8068471B-D4BA-4C4B-A75E-AFC8C8F4E04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D1428736-4064-4292-9B66-B471D926EE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DFD32F55-9A7C-442C-B0F7-6CB9A93BD3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0C72FF07-80AD-4D64-9851-AC2C7E755F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24C98F0D-AA63-4640-B499-476A9FFCC3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2AC6651A-7111-4823-BB0B-D67E77C961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7" name="Rectangle 576">
                <a:extLst>
                  <a:ext uri="{FF2B5EF4-FFF2-40B4-BE49-F238E27FC236}">
                    <a16:creationId xmlns:a16="http://schemas.microsoft.com/office/drawing/2014/main" id="{DEABE7C9-99E7-40F0-B0B2-BF504F18942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D0DB479D-639F-4F3A-AE9E-52B08F641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431A1EE3-0A1E-4005-903E-4C8D9A23F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57DCCB8D-73A5-460C-9C03-6FEEAE91FA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005C5889-7061-4F79-B714-616541BC08B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9ECDA745-1427-48DF-9727-B583A34C9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4AC78BA2-58CB-4B22-8EB3-1DA5F26091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5C7A0392-7FE6-4C03-A36B-F29E823500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965892D5-8E6B-41CE-B915-8E7953C2E2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C6103072-980E-4C43-81CC-DB35072E3B1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8E6CA656-195B-4CD9-8758-365E21FC97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0CB5F8B4-0854-4637-9F1E-98BE2E5C02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EF780ABB-3206-4218-BA1F-693C40BF65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84DC92D-AEA0-499B-9C28-CA21743DC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BBDB7BCB-F7D5-495B-9EC1-8081E34327E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19F6C346-28FD-42DC-8406-0CFA80C4697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8BBC3DCF-9C12-48A1-97C5-CC07035C0C0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65CDE59-AE64-40F2-9796-2EE73CAC294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9DA17A2A-BFFD-4FF8-8BEE-12CB1FA1C5B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2" name="Straight Arrow Connector 591">
                <a:extLst>
                  <a:ext uri="{FF2B5EF4-FFF2-40B4-BE49-F238E27FC236}">
                    <a16:creationId xmlns:a16="http://schemas.microsoft.com/office/drawing/2014/main" id="{07965689-BB58-4863-8443-F3111AA520C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8ADEF3F8-4D21-4B54-A7FC-33DB7EACC50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BC6AAD5F-FBEE-40CC-ADB6-3A5B033D9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86067BD4-12B4-4643-8049-68874E685A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EA21B2BE-E9E2-48B8-92B7-0C0DE1203C2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40064572-3426-4464-8CDF-5E72E2D50C8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1D4FA747-F503-46C8-B131-9DB66EA95C3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5BFA6B8-F9DB-4604-83DC-720CB58DE46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FC86838-CD9E-4620-AF9D-41AE2F2DC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0DA379F2-447A-4D65-9D96-B8D77176FB0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442BCB29-054F-4B21-AEC5-B8426DDDB1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DFD04C37-B1C3-4485-A4C3-CCE40F17A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1D9C317-0A38-466A-BCA5-2E17B1AD7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5B4D399A-2D52-45B9-B351-DC2250F930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2" name="Rectangle 601">
                <a:extLst>
                  <a:ext uri="{FF2B5EF4-FFF2-40B4-BE49-F238E27FC236}">
                    <a16:creationId xmlns:a16="http://schemas.microsoft.com/office/drawing/2014/main" id="{C95D2930-C37D-44FF-BB2A-CD401E1F300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7B3F10C0-4857-4AF2-AA05-9024E3ED2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90A15341-2068-4A37-9897-676481B127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D0106628-EE81-4045-BCF6-77187ECD915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81E65E6D-0DB4-45C3-A568-F887205AC7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138AC25D-6253-4142-B759-076E97784B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D96C243B-5B90-4CE9-B762-306A603D58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1C4EF516-6575-4048-821C-9442985863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C15DB7AB-46ED-43B1-90E4-2B2971E1DDD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5A1FF9C1-C775-4BD6-ABD9-27AA834AE1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4476C22C-2327-4B4C-87B3-2F26C427A8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FF725DAE-D9FE-4BDA-A8CC-24211C1D3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D728B0B0-E699-4403-9BF9-8A3A6677B36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F92C1CD1-8220-42E2-8EE4-D6ABEF1BE6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90796F8E-600A-43C2-99B0-8D3EEF7F5A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317CD433-7952-4993-834E-48ED0444CA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14A56ED1-C232-4022-B052-8CC78F0FC4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AB22971C-A2DA-4B0E-B121-F47661362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CFB03ED-D366-4389-A6FD-BB460D007F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6A1130FB-46AE-48AD-B89E-8601D87CF2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D87CE29-BB7C-4AE7-A9C4-4A3578148A1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3230CE61-C4F1-4803-8EF6-841010FC25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72A6D418-DA61-4232-A9A5-26DF40C28D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54BC431-EC92-4A95-A114-997A6CDAF0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0A95BD1-5D03-46F4-B1CA-1685E98C69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E173BD95-A435-45B7-A290-C58CE570A3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E922213A-4529-4A93-8771-B8257C4A2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EC0F9171-FE26-4D62-929D-75241AF81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C7FFF132-0DAC-44F5-A4DD-77D4D39F108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2D634A5F-8BDE-41FF-9DC5-D506CCA4762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A1B47188-912C-438E-B1B6-3CF8E507A2D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9A04A13C-BAC9-4B95-B836-5E6601C2657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55C95ADA-495F-4A0C-9E57-674F9F90E51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74F1C48E-EF21-49B0-A013-01FB85F7E78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9E0F3EF-5EC2-45A0-911F-FB65CFA9042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6ADFECBC-7162-46B1-89BF-940FB32001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FB65E166-E04A-4ECA-BCA2-952B2EDABD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4CC862DC-98DE-4DFD-988A-F06F953E077D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DE5F0B85-5A8D-4317-A783-997E5F54555C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21CF679C-FE32-4101-963E-4A2BFFEF6F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9C2C6AA3-2D35-46A8-8D4F-5463AA599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602EB420-4CB1-436E-86F1-DCE4BF115DA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E61CB86A-1D44-4EC1-ADAC-ED2CAFBD17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B9913CD5-1A55-4010-A676-8501AEE22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CD974065-E95F-47F9-90B5-0442DDDD4D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45868E2C-52E6-46C9-B806-93F7DCF53A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70F700A8-8472-40A4-B20B-5B5D1DAA1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5AB35C20-F2CA-49E4-9C1D-3628BBC1BB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7E4199F-0139-4B91-BEF4-C9864B38B5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FCB4062E-C95D-4AD4-A964-3A248398D6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42E1F1C1-3E78-4265-8089-5341BE1DA5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BAAE097E-D241-4245-8DDA-0B8DFC370EC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C5564C32-32F7-45C3-AADF-10BD7CC1B3B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3DA9D4E0-0EC5-43E7-9D82-0FCFD2B3E0A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91C6C1FC-A6E4-4D16-A2FF-EC539843BFA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352784BA-E1DC-41B4-9BDF-0E9F5BB9B5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712BB96D-7E1D-48A7-BB20-1A56154D6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D8756683-27D0-492C-9DDD-F581F4116B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0E22B82-C234-4F44-AD16-BF940A62E6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6" name="Rectangle 485">
                <a:extLst>
                  <a:ext uri="{FF2B5EF4-FFF2-40B4-BE49-F238E27FC236}">
                    <a16:creationId xmlns:a16="http://schemas.microsoft.com/office/drawing/2014/main" id="{F9532466-076C-4400-A63F-D58628D3915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8567AEB5-4C69-4B93-98F8-C9497E837A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80080C89-664E-4C37-BD8C-4D33C9731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11EC4412-5387-476B-BEFC-C8FECB021E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73C311-A05B-4C7C-AFB4-BC8A35C86CA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29327203-F2DA-416C-A45D-7C02EA32AA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B6396321-B2A0-408D-A52F-A039007250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3C68B6DE-6209-47CE-8D53-44A2F2EA78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8C571FE7-5B70-4391-8224-99E41EBDA6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1B3EBE81-B344-453B-BD64-88FB8576387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E85D82AC-A63D-4A31-B300-46BB56C6A2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74691675-372B-4E1D-9B13-FB76963041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AA36421A-0238-4422-9149-10D2E631FA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30AF91EB-A010-4E35-AC72-A5B72C51EA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8D646F41-FD41-4206-A727-FB88F34ADE9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BA9EF54D-8F57-4F3E-B33A-56959BDCEDE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18DEE9B2-2CE5-4E3C-9E2A-DEA073DAFE2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4E78D959-6C6C-4A88-82D6-296CF30B632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0" name="TextBox 499">
                    <a:extLst>
                      <a:ext uri="{FF2B5EF4-FFF2-40B4-BE49-F238E27FC236}">
                        <a16:creationId xmlns:a16="http://schemas.microsoft.com/office/drawing/2014/main" id="{35A63C26-2BB6-47A5-83CE-974D53DCCB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3BC4E1FD-0188-4184-8F74-E55D58816E1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B6EDD580-C608-4235-97BD-8FB6C4801E5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77C9A2A9-2056-4540-8516-4402E6A51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4CFFFD6-4266-40A0-8C2A-9647675984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FBB6C8A1-EC1E-4E86-866F-DE60564F7D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1855D307-8521-4FDF-88B4-5A914CC759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DD2A1D8F-37E0-4C88-A55C-ADAF0E88C74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C8F5E039-C52B-4D86-A69E-9A26B3DFE47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9" name="Straight Connector 508">
                <a:extLst>
                  <a:ext uri="{FF2B5EF4-FFF2-40B4-BE49-F238E27FC236}">
                    <a16:creationId xmlns:a16="http://schemas.microsoft.com/office/drawing/2014/main" id="{8D6B50CC-D06D-411F-827C-2D7AC03655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00E5CAF-52B9-4778-BE45-D90A0C07216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A42B81E0-4377-4F7E-B755-7D95F26433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55ADFB7-D685-4404-8C4D-1C736C2A21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D88DAB1B-5CFF-4602-AE55-E82CF3DB82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BEAF4378-DA52-4871-AB71-D7680194DA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1" name="Rectangle 510">
                <a:extLst>
                  <a:ext uri="{FF2B5EF4-FFF2-40B4-BE49-F238E27FC236}">
                    <a16:creationId xmlns:a16="http://schemas.microsoft.com/office/drawing/2014/main" id="{CAFABA9C-C54E-4EBE-9E1E-18D7DADE8B9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0A126439-C646-45B0-BF87-ECDD3838BC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CD85E8DF-4D4D-4D78-B0B8-4628DC925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4" name="Group 513">
                <a:extLst>
                  <a:ext uri="{FF2B5EF4-FFF2-40B4-BE49-F238E27FC236}">
                    <a16:creationId xmlns:a16="http://schemas.microsoft.com/office/drawing/2014/main" id="{408A116B-5623-4F25-BEAB-684CE431BDE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09BF0F05-186C-471D-AF02-43CE622C76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9DC48AF3-DB27-4AFE-A78C-AF76BB1F25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D3AFB9CB-B855-4FB2-9238-F3925166DE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6B7A936D-E23C-42FE-9ABA-25B83FD773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5" name="Rectangle 514">
                <a:extLst>
                  <a:ext uri="{FF2B5EF4-FFF2-40B4-BE49-F238E27FC236}">
                    <a16:creationId xmlns:a16="http://schemas.microsoft.com/office/drawing/2014/main" id="{40560F91-9FE0-4EFB-A0DA-6FBA87CD1F5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1AAC4221-DAD3-4450-A279-69AAD6517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8A92AA6F-46E2-487F-AB13-C561C30D2AB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475C8C56-7F4E-4BEE-B73A-E014538786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DD1036E5-72C6-42A6-9399-5F772542CAD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2CF003CC-C939-47F7-9F79-B96B85F932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5A97E494-A25F-4E01-A020-0B22C8F78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9779F3E0-C009-4DA5-82F9-DC4AD1A66B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22AF5C78-1C84-4CBC-9DF7-17EB9255D4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E16FB72F-D56C-4E67-BA7A-ED1F2C1D53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E1B634A5-C98F-47C0-BF26-23E3AD9E90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B7FE20DC-61A4-4AD9-91D4-5DA2179510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A940EEFD-8999-4030-A441-9F1BC4969AE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45FFA773-3A9F-4955-9FEC-4D86C5EAB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6460E602-DE23-4857-AD4F-6F9C550626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5BF1203-A9AD-4D45-936F-C48843DBF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27E52E32-1353-4FA1-8765-63C8CE749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85397885-924C-423E-9421-ABA49CCF64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3D444474-270D-47FA-AECA-449EB413FA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11BBDC19-525C-42E1-8156-85BA40386D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CCBECAE8-FD3F-438C-A14C-B8DF10AAD7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DD1C74AA-A88B-4CC4-96D0-CFEE42C04E8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6EE5133B-A73D-4C80-ABE0-2D2A391B687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B7733494-6E6C-4C8D-B5E8-D9991DB20DD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74E7F10D-2526-4A14-BA79-DC80EA451C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1FC7088D-D1D3-4E63-9538-C3F35D81AD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EA152A29-11FC-4116-B1A4-C77D4CC363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4AC1513E-05DC-48EA-B704-766BE61F2D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706F563E-B367-45ED-828E-FF96E99792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2BF06DE5-4EB2-4F74-A6B3-B2410752FC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373F5325-6A99-44DE-AF94-D0C37B1D78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4FA4378-A431-4F63-912E-0B3FD0236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F84219E5-21D1-4A7D-A60F-78DB0F1DD76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CAFF5AE5-2054-4797-9AA5-AE6CC005AD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99167344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7" name="Rectangle 396">
            <a:extLst>
              <a:ext uri="{FF2B5EF4-FFF2-40B4-BE49-F238E27FC236}">
                <a16:creationId xmlns:a16="http://schemas.microsoft.com/office/drawing/2014/main" id="{66C1488E-C335-4C70-8751-13FA399F21C3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98" name="Rectangle: Rounded Corners 397">
            <a:extLst>
              <a:ext uri="{FF2B5EF4-FFF2-40B4-BE49-F238E27FC236}">
                <a16:creationId xmlns:a16="http://schemas.microsoft.com/office/drawing/2014/main" id="{48250BD6-E7AA-4421-90B5-412595CF4637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F1D483B-9778-4D33-85F1-BA620DF31E24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F505DF5B-E7E1-43B6-8989-E298B8358D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EA03AC11-4781-4CC7-9A4B-F356EFDE283D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2" name="Straight Arrow Connector 401">
              <a:extLst>
                <a:ext uri="{FF2B5EF4-FFF2-40B4-BE49-F238E27FC236}">
                  <a16:creationId xmlns:a16="http://schemas.microsoft.com/office/drawing/2014/main" id="{0FA598E8-8BEB-4B3A-B11B-F216F026592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C7CAEB5-3975-468F-AB4A-9A9EF28EAE16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C7CAEB5-3975-468F-AB4A-9A9EF28EAE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5B58C89-F16B-4ADA-A0D7-96B47CA15F84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5B58C89-F16B-4ADA-A0D7-96B47CA15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82560EBF-07D3-4098-80DC-59DE76A10DD2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82560EBF-07D3-4098-80DC-59DE76A10D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1D649977-C497-4971-9D9F-7D892937BB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8B940EFE-AE0B-4C47-B28E-F10994BFE4AD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737FFC61-0A52-41D2-B54B-9745C105D4A3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38B3987-C614-413B-9A2A-758689D4A6D0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38B3987-C614-413B-9A2A-758689D4A6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EBACF5C-CA81-4DFE-882A-A31F251FD529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EBACF5C-CA81-4DFE-882A-A31F251FD5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6E83898-2F64-4370-9CE4-CFF3E4C280F6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6E83898-2F64-4370-9CE4-CFF3E4C280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6CA55228-D970-4A02-96F7-FC6C7646289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0DFAB445-414C-4F4E-865C-8A641E25564C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DD666AB4-8195-4953-8924-1A56E84F4F6A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C74FE09-E26E-49EB-97F6-EC091FE28F7D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C74FE09-E26E-49EB-97F6-EC091FE28F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A6B0B4C9-0267-4D4E-9C47-6EB5A026EC04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A6B0B4C9-0267-4D4E-9C47-6EB5A026EC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D73D18FE-1C8E-4FEB-9F8B-6E7B892ED5C4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D73D18FE-1C8E-4FEB-9F8B-6E7B892ED5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D028C426-8A2D-4148-8714-D09ADE25EAA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BCBC3CC-FEC7-4087-9157-CC42A418235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B2CF261F-D916-4ED3-A186-31AA04148693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BE92FA09-0B91-487C-A9FE-E936EF95BCA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A43A31A3-12C4-49F6-BE77-1C693407AE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Arc 422">
              <a:extLst>
                <a:ext uri="{FF2B5EF4-FFF2-40B4-BE49-F238E27FC236}">
                  <a16:creationId xmlns:a16="http://schemas.microsoft.com/office/drawing/2014/main" id="{99F0A8A8-B606-4399-81B5-08259BEE6302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EA457991-4E39-481A-BA9A-C4F998B3AA4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07A09B06-775E-40CA-A9CC-070FDBE4F6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6F45F3-6B7D-4DE4-8BFD-69C9D3C9DFE1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6F45F3-6B7D-4DE4-8BFD-69C9D3C9DF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E150C60-C547-41CF-BA82-FD323E6F869A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E150C60-C547-41CF-BA82-FD323E6F86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DE0C851-3A76-41DB-8B45-0173716873D6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DE0C851-3A76-41DB-8B45-017371687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72B5F370-F060-4A7F-83FC-B8B734109F61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72B5F370-F060-4A7F-83FC-B8B734109F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51F5F17B-01C7-4C9B-A000-4E0B5D6BB101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51F5F17B-01C7-4C9B-A000-4E0B5D6BB1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2D1D7447-D26C-4A32-B2CF-C410E83E8B6C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2D1D7447-D26C-4A32-B2CF-C410E83E8B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6E27632-0AD6-46C1-871F-22947879AF68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6E27632-0AD6-46C1-871F-22947879AF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8ED9990-95E8-4EC4-A1EF-BD435BD5E5FB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8ED9990-95E8-4EC4-A1EF-BD435BD5E5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B494E9B-98F5-42F5-BD91-B32F129E2471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B494E9B-98F5-42F5-BD91-B32F129E24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A8B14992-BFE1-4D6E-A536-685BDC4378A0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A8B14992-BFE1-4D6E-A536-685BDC4378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AD66AB3-6192-4FBB-9058-AB3319B29436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AD66AB3-6192-4FBB-9058-AB3319B294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5EA4F26A-CA6C-4B80-9900-DE33805ED771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5EA4F26A-CA6C-4B80-9900-DE33805ED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E573A880-CD68-4D5C-AB2D-7C52D69BE897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E573A880-CD68-4D5C-AB2D-7C52D69BE8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149282DC-7507-4D6F-A982-24EB33FFCCF7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149282DC-7507-4D6F-A982-24EB33FFCC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8113575-078B-488E-80AE-C4BD063BD3CE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8113575-078B-488E-80AE-C4BD063BD3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80FC389-9EAE-4D4C-BFE6-57BACE3BA4B2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80FC389-9EAE-4D4C-BFE6-57BACE3BA4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ABFD9E80-7550-441A-80ED-EC6C61624900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ABFD9E80-7550-441A-80ED-EC6C616249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CE6EEA7-9F14-4905-8A88-AA81C1B0E843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CE6EEA7-9F14-4905-8A88-AA81C1B0E8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E1AA8A0-8703-48E6-89E1-E7FD256CD8D5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E1AA8A0-8703-48E6-89E1-E7FD256CD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49802061-65DF-4108-9B08-A7B888ABF629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49802061-65DF-4108-9B08-A7B888ABF6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9A587847-0F8E-4431-A242-826621EA22DB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9A587847-0F8E-4431-A242-826621EA22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1ABB4BE1-E7DF-46FE-A489-C98C9736D428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1ABB4BE1-E7DF-46FE-A489-C98C9736D4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CECBC74-A9C8-4E1C-80AA-0C4B1829E260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CECBC74-A9C8-4E1C-80AA-0C4B1829E2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6544478-8D0A-491B-8E62-52C296AB5AED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6544478-8D0A-491B-8E62-52C296AB5A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E80DC620-FC37-464F-8558-6F4C92DB3494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F8FD76A2-C451-4977-B49F-D742F09D8D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F7004E1-B48F-4621-A4FB-EE73762D2D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F6C5971-F000-44BD-A527-FC8BE779D8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4BCD39F7-D03A-4CBA-97C3-7C1395B2E1F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4751C32A-8EF9-4E0B-82CF-FE4C8AFF6668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683928D1-0ED4-4BF1-8212-09B6361E1C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351134E5-6C2F-4511-96A9-BF8D3A2EB3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44E75BD7-C3AF-4676-9661-B68D08E05A5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72F4BF95-866B-4407-9866-7A1C16C075D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3D766B5C-199E-42EF-8C76-5982264A2BF0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D076C13F-966B-4053-957A-A1B7FF5E87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3BD85A93-8BB5-4A6E-9930-80BB166A75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3" name="Arc 462">
              <a:extLst>
                <a:ext uri="{FF2B5EF4-FFF2-40B4-BE49-F238E27FC236}">
                  <a16:creationId xmlns:a16="http://schemas.microsoft.com/office/drawing/2014/main" id="{C265C798-B41E-4D2C-BFA7-37A4FD1A8A0C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780F4BAC-CFE9-4B82-9367-9DB40CBA2083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6C252467-6914-4C5C-B6BA-FF93384EFD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A904FBC5-65AA-45A7-B0C3-34E57E09C9A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04F6386-9B1E-46FE-BE84-B1A398EB27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DB2429D-A482-484C-A268-2A728741307E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DB2429D-A482-484C-A268-2A7287413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75DF6E4-3220-4172-876A-167D0B142F6F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75DF6E4-3220-4172-876A-167D0B142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F10C0D9A-DF16-497C-8386-FAD3CC29BB7F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F10C0D9A-DF16-497C-8386-FAD3CC29BB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008FD9B4-E2BA-47BF-BA43-7C79EA0D8221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008FD9B4-E2BA-47BF-BA43-7C79EA0D82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FE12CF2-69FF-45BC-AA97-951B3EC9794D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FE12CF2-69FF-45BC-AA97-951B3EC979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ABFE99E-09C4-4A54-9564-750D8781EC6C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ABFE99E-09C4-4A54-9564-750D8781EC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B71AB045-FDF2-41A7-A6F6-F8A83616CA9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7B46686C-E51C-425E-927F-0F91ACE5E763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7B46686C-E51C-425E-927F-0F91ACE5E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17B75C96-D009-4098-9003-4843D94C58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F7DDFE1B-859A-4979-B740-A4AF4B5378BF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F7DDFE1B-859A-4979-B740-A4AF4B5378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F7C05009-E7E5-4DAC-ABEA-97B2D9126E0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D9C8F82-6968-4E72-BD9C-FB7062D06E37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D9C8F82-6968-4E72-BD9C-FB7062D06E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71806156-1BFC-43D8-8172-59F0C8B8B8E0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CF1B7BBF-51BB-405C-A699-BF5C1E2C9E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1105B267-0B78-46C7-A0E1-1B93B94155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2" name="Group 671">
                <a:extLst>
                  <a:ext uri="{FF2B5EF4-FFF2-40B4-BE49-F238E27FC236}">
                    <a16:creationId xmlns:a16="http://schemas.microsoft.com/office/drawing/2014/main" id="{CB8F0D67-67D8-4C5E-8369-C2A7C0E42D0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E335D575-DAA2-456F-B98D-81B95C429E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6822B1AF-43A1-4224-924E-B8C01446DD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C42397CA-9A64-4480-83A1-5690A9EE1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EAEC596B-D56D-4A5E-939B-3A9E9FDF33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C411FC33-CB21-44C5-A9D1-DF56F7A399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C7EC76F4-BBDF-4745-9B9E-0138F3DD91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B99A5D9E-2B39-46A3-96C4-A6B0A1297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44B6432A-3571-4B1F-9FA8-20D8F0DD8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4F9B5E16-D1D5-4729-B9D0-5DFD6D42D5E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E7E3570D-8315-4E58-B19A-E7CB6E08EA0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207DEA33-DDCB-41E9-AA79-E992791ECF3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3A092FF6-3BFA-4A44-8749-2D6B07BA6B1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41AFCEF9-2CB7-4E37-ACA5-330D383E78E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2905CE7A-1CB4-4226-BB7C-FC656E5A8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39D5B487-CDCA-4E1D-A8BF-AFEC84B87E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931D0D32-8045-457D-A9D5-80EE92A6B2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AB389A95-B57A-49D0-B2F6-835D613923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E37F9AE9-4115-424C-9637-C36E0C41464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944C6288-9358-4D7F-B4A2-DEFC56F150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224CDBE-6838-419B-B942-E4D5DE4F5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903297CA-2C25-46FA-901D-FA9FC306E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CCF477C-DBB3-4BE5-8B2B-7F4426C6DA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BADAFD43-731C-4D2B-B8DE-02DD642910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AD78A97-BEBF-4A27-9532-14AEAC2F2B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73A385F1-4476-4932-9067-48BDB1197F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72B5A6C-08CA-4BC8-BD84-9300EABFAF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9" name="Rectangle 678">
                <a:extLst>
                  <a:ext uri="{FF2B5EF4-FFF2-40B4-BE49-F238E27FC236}">
                    <a16:creationId xmlns:a16="http://schemas.microsoft.com/office/drawing/2014/main" id="{2DD040E8-E4BC-4546-85B7-CC5444F685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2DE8C6D3-C402-4258-B676-DE4AAE7340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981E15B9-721E-4083-A50F-75C1BB47A6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933FCCE8-C93A-4101-B552-8D4952F799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5D6C1703-F037-45BD-9836-E5F1E14A5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9B99A112-0A19-4099-83D0-C282F453052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C1F50B8F-FA75-40E5-B1C4-0C6A8D72713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58B3DD4E-462F-48D3-A820-C1D17D68A4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B7781050-9693-4E20-A03D-A085280D8B3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D111E047-2104-464B-B57F-0217A7C2E6A6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39DCC4B8-E55F-4C97-9DAE-F818A369D1E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1A920A65-5442-4F38-9E33-012B12F8B47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1DFD51B9-2FCF-414F-96C7-E4E808FA4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B8620680-D203-425F-8BF1-CD8A503D1B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591A7F7C-B8D6-40C0-8A62-9565B29FB35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27922AB-EB0C-4618-B9EB-5CC34D6EB1C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DA07ED0F-6AF8-4533-B20A-CCE4E946522A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B2F5F02C-2140-4611-A583-80C04845657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F958DB00-EE34-4C11-A885-F935B8C187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21A098C8-4030-46F7-B2B1-852E02263AA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76DC9C59-F756-446B-B612-D3CB942EDF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972D1DA2-C4F2-46C3-8C52-8039CC2CD3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EB20AA1C-EDDD-48D8-B28C-E6F7C98421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CC59D65A-5AEF-4862-87AC-BA5831C965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EB75CD81-D104-4847-BB00-F8185048879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4F4F7477-5240-4355-9D10-6F7C89EAF6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07D7D84B-C127-49F2-8046-00EB01944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3D335E5F-BFC7-4592-A66A-117F5366986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490C6D1D-6B1B-484B-A400-F77ED7A8F4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8E39C363-FAE3-4097-9DC4-3ACD106220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BA60136E-F3C5-44DE-A8D2-6A22052AE0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32CAAE8F-6536-44BC-AB61-382825CB2E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3" name="Rectangle 702">
                <a:extLst>
                  <a:ext uri="{FF2B5EF4-FFF2-40B4-BE49-F238E27FC236}">
                    <a16:creationId xmlns:a16="http://schemas.microsoft.com/office/drawing/2014/main" id="{5E70BD3A-21EB-45FA-A4CA-D47C5CBB94B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89BB8D31-A59A-4FE6-83DF-38BBF16753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6AA7B42B-AC10-4D20-8409-1339752617E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47DAC15D-64A9-4902-B8A4-6D8F641780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BFBC845E-96AD-4BB1-B56C-71FCFBF332D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C1575742-90A6-4BB4-99A1-497FD423A3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86527EC0-ADCB-4C58-8454-F151F1310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A8063644-37D6-4121-A19B-690B40CB66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0AAE9700-D526-4EEF-AA64-106321CAC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F7AEEB51-5411-4699-BA35-24E8F3A20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AC35CC4A-D2E7-49C8-BFF6-6B32B45A9A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1CF58557-E4DC-49ED-8535-4D1BFAF1C3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BF275508-2D9A-4BFF-82CC-00337DBFBAC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F0DF280E-BBA2-4A5D-A7D9-A1BC958DD4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362B1FD1-B98C-4C97-9BF4-EC099E29F2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B30ECB68-E819-45A3-85B7-610E08C60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E316CC3C-B47A-4C83-8FA5-FC9642945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B74E6DA0-8D4E-45BB-80E3-347FF449EE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CA7D530C-51BD-4541-933C-E76B629989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A6D296CB-8780-40F1-A8E8-0D91DDF521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6AB672CC-56FB-4CF8-B506-39FAD9DEEEA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92629FBC-C744-469A-A75D-BA70841E59F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02B51DA2-3E53-497C-9ABD-8A794128828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C2B5B251-ABBC-4622-90ED-B46A1FDC676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8ED96D31-4755-4520-9D9A-CA191C90076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D127CB32-6316-45C9-8BBA-A5B4E44AB6C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6CE99AD7-F262-4281-8213-B083342C9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F2D27185-28AC-4AD4-803C-A9619E7643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7" name="Straight Arrow Connector 716">
                <a:extLst>
                  <a:ext uri="{FF2B5EF4-FFF2-40B4-BE49-F238E27FC236}">
                    <a16:creationId xmlns:a16="http://schemas.microsoft.com/office/drawing/2014/main" id="{3B038D2B-4A5F-4B18-ADA0-2C8370E394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52566D54-DDC6-47F9-9263-9F879155CD6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B7C0FD0-A8B2-4417-ADD3-6833E98FBC0E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50D59F25-BAE6-403B-A115-1E82D2EDEC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2650E180-61F9-46E0-83CE-53FF28722D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5B1E33F2-1C4E-4BB1-93F0-A118A3216B7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4FD53866-7C58-495C-AF11-3998615A79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648C85DF-9466-4036-AB8F-612D9E77F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006CF04-951C-4DA9-94FB-8DA99C1FAF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085C3253-B96C-40F0-9CA4-E2ED6DD451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B6C0B12C-05F4-441D-9D91-B7CEB64D6F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0FBE781E-14A5-4EB2-9BAC-3E26D25C68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9BACCA6B-B4B3-4E1E-8941-B41E303B2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CD37806D-6426-47E5-A965-41B1F6ACF3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BCCF4E8C-394C-4149-A650-07C7CB3423C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C87AB9EC-532A-48A1-9BE2-0D9AEB80AAA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33FC3F05-D257-40A2-AB6B-77B38E70801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6CDEF46A-AA90-4EAB-A6C9-E8B03654FAF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6A469790-A061-4DB7-993B-B4C62AA19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69F67B3C-FF20-4645-84EF-5EAF5C5757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49CE1E7-76C1-4CCE-91FF-A66AD5E2F8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D6E62A20-8FBB-46C1-91C7-565F3E4639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E9A221AB-D5E9-415D-93F7-DEA7696730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5682CA9A-5042-40DD-B220-CCCC8E38248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2CD83667-5289-4A61-B034-325E2A7909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949FFCF9-02B2-4223-8601-FB948EDAC9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22551A36-308D-4E2B-B5B5-80CFB0A681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6" name="Group 585">
                <a:extLst>
                  <a:ext uri="{FF2B5EF4-FFF2-40B4-BE49-F238E27FC236}">
                    <a16:creationId xmlns:a16="http://schemas.microsoft.com/office/drawing/2014/main" id="{04640E98-9F65-43D1-89E1-11D2768D3AC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3143CB7-C4FF-41FD-9341-A68D808E25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0BCF52E8-42FC-42C4-A6A1-16A7812A6F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C3EA7126-673E-49A5-8031-6AC851A7B0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790711AF-4B6B-43C4-8C04-7987567715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7" name="Rectangle 586">
                <a:extLst>
                  <a:ext uri="{FF2B5EF4-FFF2-40B4-BE49-F238E27FC236}">
                    <a16:creationId xmlns:a16="http://schemas.microsoft.com/office/drawing/2014/main" id="{C5DB24B1-BF61-45AE-8E65-E00F9FD3F2A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2A7002FF-FCD3-44C0-866D-BFE520BA22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EE1C2E42-CB89-4572-B148-CD0FF46730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C7F81977-84CC-493C-9FDD-9CA5E27AF6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8F5EF30-3347-405F-90BA-91F066014C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CC86BCE6-BA34-4475-94FF-8FE2C6732C7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6E51973B-706A-4951-992E-8D4B18AB228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2A812F5E-8967-45B6-A2FA-2FB674F3E4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18EC00AE-0034-4435-A3A8-4E885470324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EA650F9A-DF90-4E38-8BFE-843687F99AE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33899FC6-C2F4-498A-939E-FA3DB127FF2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175F91E2-212F-4150-9124-D304B5A69E0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C3AA8C6A-9027-460A-868A-1EB4FE288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1E9D09C7-D3C0-4BEB-AC81-46818EE747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426CFA0F-2A6E-4BD4-9E87-8DDC2EDCC41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6B1A9A74-3943-4FBE-BEBD-DD5B68EF2B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1EE5413-CF62-4B60-B9FC-A75566329CE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3757FA21-0F9C-4D1C-B269-DB60364D694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115F14FB-8895-4965-A410-D30C8973EE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AA49247F-C7EA-453E-9B2E-6DAE3F8E241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CCE95534-6DB7-4AAD-BC26-158FB2F90F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C34D339C-AD64-40E7-BC43-2A06FB6246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84AAFC7F-BC2D-4967-B826-4521C5F51F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95181695-F363-4051-85E0-87A5F7AEC9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CAF9433B-8360-44D1-BC79-C440B1757DB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2A00D64B-221E-4619-BAB8-834C031F1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3C1A3141-A430-4273-B0F8-E4B79CEEF3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F85416B8-4DE4-4791-99C2-8BB8DAD26EF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531022C2-40EA-43A2-9569-7E53ACA7C6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F7BD59EA-C638-4912-A353-C4CB130513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84556274-051D-482A-8F5C-7F2D7CD230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8627561-215B-4893-ADFA-C40206B5A7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ECE9C78C-85B4-4D94-81F7-FBF786C4839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E8BBA358-46EE-44F9-85FF-DF31940266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FFE1E02C-B2AA-4F34-A2C5-415BB26CBA6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388EC9BE-6635-4000-AB5B-3DE306A971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5" name="Group 614">
                <a:extLst>
                  <a:ext uri="{FF2B5EF4-FFF2-40B4-BE49-F238E27FC236}">
                    <a16:creationId xmlns:a16="http://schemas.microsoft.com/office/drawing/2014/main" id="{65E684B1-0AE9-4FF5-82C8-856B6ABDDBE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0F8AFC8-3AFD-414F-AA60-38FEC02759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1C6BC25B-6DBA-47BE-83E8-40F0E41450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F4494D2F-5CC4-44C3-B467-4D7E22070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312F3ABC-4D1B-488F-A13A-3E1478B37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9DAC84E8-8216-44ED-B5E0-F0729D51A8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CF834246-BD52-4506-8CCA-8D93D679B9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1AA078C5-943A-41ED-AA00-AC83469F6A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97082CD9-5D72-4434-92FB-312A9DD9D29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6EFA466B-1064-4A0D-B5AD-224C5DDF46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0A9E56E4-AC52-40D8-BD75-16B173F83C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A71A6B8F-0643-4C9A-AA7F-C2B6F3747E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A5394D38-829C-451C-BCD3-6ED2DE28F6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CAD0E93-25F7-4D8B-B04E-A90732938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CB88DA0B-763C-4B3A-BAD0-C2C3644215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FED73B9F-FC38-498A-ADCF-457BFD169B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93343F2E-5A8A-4C89-9447-4940E9AE55D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EB0F344F-6FBE-41D4-9230-0338D27D068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91D8A121-D7FD-46BA-B031-9AE35996DB2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F54D0918-9EE4-4889-85E0-FC73A4EECF3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91B86A5A-CE65-44E8-BC16-FBD1B9C3177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F1C50B13-DD57-4E0D-9552-FC14EDC9CF8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AF8EE865-DE64-47EB-B6E6-38CAA5601B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7F1E252E-F7D9-41BD-9B64-BAAD27BB8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6" name="Straight Arrow Connector 625">
                <a:extLst>
                  <a:ext uri="{FF2B5EF4-FFF2-40B4-BE49-F238E27FC236}">
                    <a16:creationId xmlns:a16="http://schemas.microsoft.com/office/drawing/2014/main" id="{91B06989-ED3A-429B-8465-C49C06FD28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4A742A95-56D1-42CA-B6C9-8E2115D437A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34BCC504-AAC2-4CE1-8A29-1CEAD6B2C0A7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DB69AFCB-ED6F-4427-98C9-F457CAAFFD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96517F62-798C-4098-BE52-C0BE34423E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7C1D8E34-7A0F-46B9-8918-995D6E50476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EB5C6768-432B-4B04-B2F0-9969F9274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C594D4F2-4D69-444E-9BF4-55A3239EE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714F0118-43EE-4CFC-9E5C-328265B09E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71FBE97F-F033-422C-8A62-367ACC5762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69B90A30-27E1-4A34-8A5E-5642175850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C7C3FB23-274D-4A81-AD15-28E0B51867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68815E8C-FB7E-4A14-9391-851592E56E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F89568A6-400D-44AC-868A-2C3202AD0D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04B446A9-B0F4-475B-AC90-760337928A3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DC3854AB-E158-4534-ADC5-84CC8174135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24C1AC35-CFF1-4CDC-A0B8-BE3C621B08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071644BE-E9F9-48AD-8B24-931599F6B09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9E519FA4-D8E5-490A-BABC-7C265C244D0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86D36D9-BAB0-41A4-B985-9614403353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4C8A4948-E4F9-444F-A7A0-8142620531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4D637E2E-BA74-4B9A-9E4B-4D408D2215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1DB592D-F473-405C-A920-7BD5679C9A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95F7BA92-C7E8-43B6-B265-7977C06C426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1089A607-5A30-4A10-B976-F6E93CA239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2A16256F-D862-4C6D-A9AE-9CD13D3E73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F1DD4586-6665-425E-B0E1-E049A44E04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74A62BFF-5E1B-400A-86CD-34E4515DEDD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E997A898-7068-4C88-8BF2-7FD02F3C8C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4084B155-E8A0-494C-90AB-733B73F043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EBB35D35-FADF-4521-BBD7-44D20FB2FD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274153B2-7062-4C8C-93FA-EB7C7D54E5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6" name="Rectangle 495">
                <a:extLst>
                  <a:ext uri="{FF2B5EF4-FFF2-40B4-BE49-F238E27FC236}">
                    <a16:creationId xmlns:a16="http://schemas.microsoft.com/office/drawing/2014/main" id="{CD9FB457-144A-40D9-85FF-9CF3D5649C0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6D0CA28B-22A0-4B87-B406-3CC473847E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57304F57-31D3-49B3-A31A-7EE7D3C6CE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6C996C6C-1EC7-489A-973D-2F89092D99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74C64205-F670-48A8-8FC4-E8C8E1905A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2A2D852C-1959-4F2C-956A-8AC1642415E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1892CE02-4039-4981-B2AF-A0062A0428E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7F3D76B2-051A-44D4-9322-BAD49092205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631F6355-FDD4-42DE-A71F-F967C85CCC7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83F59DF1-344A-4712-9F5A-3B361255B14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1AAA2BDA-DF2D-4917-8CDC-C294D858C6D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4DCDBDDC-C15E-4D78-95FB-17F34A1EA97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D8C30787-AE3E-41ED-96F9-2B6A48944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40CEE042-EC0F-44C7-9831-7797D51339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D9A635-7C0C-48BA-9DF1-7CD3525E069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0BD9C62-2D08-40EB-A366-37E9CA5279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1C502BDF-4875-4E7D-887D-808CC50E854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4720EC88-F176-4A8D-B4D8-FB5F083868D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F19B7B56-3B84-4463-B531-E975CB5703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67541EEB-C856-492C-B414-011AEC9A7F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F5F3D883-2BDE-47D5-B3BF-AD1680532C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6378246C-56EA-4816-81D6-3526EA31EB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BC8746C2-D7DD-44B1-8663-1F5AB1D143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0D282538-18C8-45E3-BFBB-F06C682985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0586A511-AA1C-4973-9452-0D352FE5A38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4305BF7A-10E0-4E7E-B1EB-E71CCB94B7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E23AF0B3-75D7-44FD-BCE9-DA41F465EC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C67438E6-EB67-4631-A33F-FA17DDCEE95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B8F85A0F-2B32-453B-883B-5E423B2204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17C859F5-E0DE-444C-9E52-27A7FA51D6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75AD7B30-B824-411A-A6EB-8E8904F97F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8A974A59-389E-49E0-B61A-82993EB4FF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0" name="Rectangle 519">
                <a:extLst>
                  <a:ext uri="{FF2B5EF4-FFF2-40B4-BE49-F238E27FC236}">
                    <a16:creationId xmlns:a16="http://schemas.microsoft.com/office/drawing/2014/main" id="{AC02F3B6-F5D3-47B4-B755-575BD8DC291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8AD7E282-54AA-4DC9-A4AC-EC4D195812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A2AA23EE-8E98-41B2-8AFE-69691E1DA64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048C7E72-1B6E-4FA9-9604-534D6D3E6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1D22B6A2-CB00-4CA2-9FD0-9DB3DE7978F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A5B8D60C-6B6C-4CB0-93B5-AA9DF58B0E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38DC30BD-26DC-4987-B991-189B7125FB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F526A516-ACE9-41D9-9E0A-FDE86AF11D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D5F1FFEA-C7EA-46BA-B7C2-23BA0DE42C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28A35973-4D71-4B52-944C-3A4083037E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68BA1354-7941-4C30-B93E-470F93B4C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ACFFFE27-0AE9-43BE-A063-AA451D3F3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ACA24C3C-3C7B-408F-BA3D-14DB83CA6E1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1E3F7013-39E0-4576-AA20-0FDEEE28A8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90CC5AD4-6436-4820-8F04-CBC662881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D8EAF97D-0083-4627-824B-3008725767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BB7C27DF-7FB7-4CB8-B227-062BA71F0A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E85AB936-9F9F-47EF-971D-F9B035608C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A21787C8-B228-4F2A-B9D3-74AE6957D9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7E749B34-671C-47FE-88B8-AA975AF73A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28FA32E-835B-4E37-BCFE-070A7DB5F2D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E6225C4A-7A0C-49B0-AB29-9A43CBF90B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5458B5E6-8A7C-43FF-A973-339618ECB9F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FAAD247E-1C12-45D6-805F-8037080883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D350A46A-1317-4885-B129-A8B8C405ED6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FF94F4B6-B1A2-4B6E-8398-9EFB8EE9701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D3EA3E58-4E44-49EA-B736-C8131D9B296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F8D63AD5-D66F-483E-B38C-EFB9680CCC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4" name="Straight Arrow Connector 533">
                <a:extLst>
                  <a:ext uri="{FF2B5EF4-FFF2-40B4-BE49-F238E27FC236}">
                    <a16:creationId xmlns:a16="http://schemas.microsoft.com/office/drawing/2014/main" id="{D1A36FA3-F583-440B-841D-FE38276A5E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04FD6783-F70F-4C05-A3DC-ACCDD5833C8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234A288D-DE4F-40F6-AF5E-B81E315AF5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3A606F64-42D9-4713-A9F4-689A6BAE10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C1E7D162-6545-46FB-9C2B-30872E3287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87EFDF8D-1D36-4130-960B-F2D375F36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40239898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79519" y="1438449"/>
                <a:ext cx="1054263" cy="102752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519" y="1438449"/>
                <a:ext cx="1054263" cy="102752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42683" y="1495116"/>
            <a:ext cx="146537" cy="92804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723494" y="18482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3020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B3C64D5F-770A-4586-987D-4B10832F6361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9" name="Rectangle: Rounded Corners 388">
            <a:extLst>
              <a:ext uri="{FF2B5EF4-FFF2-40B4-BE49-F238E27FC236}">
                <a16:creationId xmlns:a16="http://schemas.microsoft.com/office/drawing/2014/main" id="{0D6BCF20-D8BF-45CE-866A-E076F2E9E8C2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E912F669-74C5-4571-B3C9-EB5A09326584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634FC-1EC5-48B9-A9C3-D2F89D2B72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D28884BF-7F8A-4EA2-BD75-0990A1708763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0CDEF43A-459E-4490-99D9-0F5672A1668A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FA320225-FC54-41A7-81CF-4277B3BB6D43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FA320225-FC54-41A7-81CF-4277B3BB6D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08FF7053-49B8-49CB-B299-E6E7336DC79F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08FF7053-49B8-49CB-B299-E6E7336DC7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D14CF877-D410-4D1B-981C-5FF94005CED8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D14CF877-D410-4D1B-981C-5FF94005C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B9012FDD-D336-4792-90F1-5AB5879F6BF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1879B2C4-F1E2-4B3C-8D3A-1A826CD249D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9E70FB4F-28E0-4DA2-ACCE-A6363F1C7D93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44325F97-E40D-4F76-989F-A5954A179E36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44325F97-E40D-4F76-989F-A5954A179E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1031584F-FE5E-418C-9CE6-23DD2F480A64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1031584F-FE5E-418C-9CE6-23DD2F480A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ABBF6A48-B06F-4587-8909-097F8DED68E0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ABBF6A48-B06F-4587-8909-097F8DED68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A8A1607E-194F-4155-B96A-30874AEB7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E0C32B52-1329-415B-9DC1-E86DD694EA9D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37493D51-2119-4099-A1C2-B43F2FF711B7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F906A3B-7ED4-471F-B66C-AEC35FC24169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F906A3B-7ED4-471F-B66C-AEC35FC241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FCB39BD-C68A-4371-98C1-8DCC8B50C821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FCB39BD-C68A-4371-98C1-8DCC8B50C8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3562FA1-581F-4712-8BFE-F3E3F5049ABF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3562FA1-581F-4712-8BFE-F3E3F5049A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ABC2D08B-F6EF-4504-9AE1-22844A160A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67E41DCA-D2F8-4A42-B667-8DBC7781F73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C5FA4868-3E99-4A96-93D4-4F9E25913540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C0CE00F-61FD-41DB-8C51-4D015C2F6AC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D7E74CFD-ADCF-41A0-AF61-CD5D140170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Arc 420">
              <a:extLst>
                <a:ext uri="{FF2B5EF4-FFF2-40B4-BE49-F238E27FC236}">
                  <a16:creationId xmlns:a16="http://schemas.microsoft.com/office/drawing/2014/main" id="{EF866A8C-C4E0-4CF9-80AB-44F4289EA978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A1C7ED40-C6C8-4369-9AB2-81769D8C467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E2315CF4-BB58-4A85-859B-803085CE64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BE44B6B-C029-46AE-98BE-5E4FE933761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BE44B6B-C029-46AE-98BE-5E4FE93376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33FCDBA-C500-40E4-B897-546B1E37EE3D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33FCDBA-C500-40E4-B897-546B1E37EE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E3960B3-3DB0-4C74-8FDB-5612625E5542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E3960B3-3DB0-4C74-8FDB-5612625E55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35FBBFE-BF90-4FDC-944A-E1FA90AB67BA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35FBBFE-BF90-4FDC-944A-E1FA90AB67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E8D54E6-C3EA-4C01-9501-F4A1642346F9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E8D54E6-C3EA-4C01-9501-F4A1642346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90956E4D-7AAF-47AA-B47B-A661B038B6C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90956E4D-7AAF-47AA-B47B-A661B038B6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304C84A-AAFA-4B8C-A6CE-76D4C15539DE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304C84A-AAFA-4B8C-A6CE-76D4C15539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43F747E-C9D5-42C2-A0A8-45A77DA6F61C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43F747E-C9D5-42C2-A0A8-45A77DA6F6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E45574AD-7EDA-4A23-B637-32F75B7E840E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E45574AD-7EDA-4A23-B637-32F75B7E84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767BE5-C0B7-4715-9750-0D7224DEDBA8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767BE5-C0B7-4715-9750-0D7224DEDB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E7250BF-3E5A-4DD7-A1B2-2B9116966524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E7250BF-3E5A-4DD7-A1B2-2B91169665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0666-878D-4F23-9111-0BC938918388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0666-878D-4F23-9111-0BC9389183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F8C1FEE-0D1E-4629-95F5-45FD917DAA6A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F8C1FEE-0D1E-4629-95F5-45FD917DAA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F771F132-FC79-4480-A1CC-506B6FD67136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F771F132-FC79-4480-A1CC-506B6FD671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321205F9-8BF4-40A2-9A0E-E0ED4BDD33E9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321205F9-8BF4-40A2-9A0E-E0ED4BDD33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EE5B6C7-B1D9-4918-9404-EDAD4380BCE7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EE5B6C7-B1D9-4918-9404-EDAD4380BC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9F375C5-ACAD-415E-B34B-C038AB4C5810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9F375C5-ACAD-415E-B34B-C038AB4C58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886A29F-78A2-4967-ACDC-9BD3E02BC0AB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886A29F-78A2-4967-ACDC-9BD3E02BC0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319AD523-7233-424E-A15F-42B4DC747F1D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319AD523-7233-424E-A15F-42B4DC747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1DC1244E-1105-47DA-AA21-5832AA92F543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1DC1244E-1105-47DA-AA21-5832AA92F5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A92194C-8906-4CBD-BC7F-3CF4BFE91294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A92194C-8906-4CBD-BC7F-3CF4BFE912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17763FE-A308-4B4C-BD0E-9B4EC43F4464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17763FE-A308-4B4C-BD0E-9B4EC43F44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FB707C65-3DF9-4715-BC39-FA837F0D6C5A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FB707C65-3DF9-4715-BC39-FA837F0D6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45207D19-9578-4CA2-8CAC-9A64546875D5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45207D19-9578-4CA2-8CAC-9A6454687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841591C3-2C39-4584-852F-2C7D7E2B82A7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D93CD1A4-C8D5-45F5-8724-2BA05AB4FB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C9B332-AB68-4FFB-8668-CD0CD81708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43E7B900-E504-46CA-A8D2-46BDD56E54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49715B5-05D6-4AEC-9D0A-1F6FA86C159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D3F8F3F0-6B39-41EC-B9A8-4E7E51815EF5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7D5D104D-C2B2-4583-A1EC-19C8222053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7C880D6-74E1-4563-BB79-663CC06F43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EBFF67F9-39A1-4C40-A041-0D2019FFF4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DB9E6371-01E7-4172-B037-79B1856ED6F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1123E8C2-2DA4-4475-A501-EDD57F8D03FD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CE1D2D-0908-446E-B38B-4B9844496B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7575C15C-00EE-4198-83E5-D52D057D64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09C78DED-5C06-42E4-908F-2889CEAE4F32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2" name="Arc 461">
              <a:extLst>
                <a:ext uri="{FF2B5EF4-FFF2-40B4-BE49-F238E27FC236}">
                  <a16:creationId xmlns:a16="http://schemas.microsoft.com/office/drawing/2014/main" id="{8F44754F-73A9-4BBB-9AE0-0D124631B536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95D8F98-EA27-43C5-9303-BAE06EE0525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CACA3F5F-A949-4C5D-9616-E5D30C0ADEB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C33D4134-154B-4B17-87AB-98496E24E20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D43D0FF8-FD34-4F40-9333-B710DA59B7B3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D43D0FF8-FD34-4F40-9333-B710DA59B7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34B1B81E-4A69-4AE9-9F9F-1DF052F04A9F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34B1B81E-4A69-4AE9-9F9F-1DF052F04A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03E74D63-CBA8-45F8-928C-791969938150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03E74D63-CBA8-45F8-928C-791969938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B8D6504-EFD7-4D7A-AE9F-C06761398170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B8D6504-EFD7-4D7A-AE9F-C067613981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739C6376-529A-4D3F-97E6-E5ACD05DA030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739C6376-529A-4D3F-97E6-E5ACD05DA0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8D95DEC4-6404-49B0-B52E-63CE9B1A4FBB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8D95DEC4-6404-49B0-B52E-63CE9B1A4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88C976D9-1B7E-4BD2-8B96-15BD8BD950A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9981DB7-90E8-4828-B994-C6B222C2C55D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9981DB7-90E8-4828-B994-C6B222C2C5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7F6BEC14-5D6D-4C43-895B-07E3E02941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FC3CF56-4F52-47E2-9D3D-B9A44B232E95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FC3CF56-4F52-47E2-9D3D-B9A44B232E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1092AB51-5B2A-4646-BA0D-09E1A226491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57A47D52-7651-4D48-8211-3FAA8100D848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57A47D52-7651-4D48-8211-3FAA8100D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C40E4A09-8E4A-44B5-8971-1E6C041CFD90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C7B0D231-A0C7-4F3F-98EA-EF0F2F4B4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9A435A1E-470A-493E-A91C-852C81C6EC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64C981E4-D4D5-438E-8E0D-DF5F98F71E4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8D2194A6-9140-4700-BE0B-4F8EC89756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4C396BFA-0783-42AA-8351-93AD2C18B2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DEAE20F0-31CE-4C31-BA23-953704DA4F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9BB50BCA-B536-4394-B93E-C97A2060B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96F8D5AF-D6B7-4CD6-B288-777B770DA1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36CDD325-3370-45DD-BDAB-850A1A01E9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5383302A-6AE8-4475-AFA6-8EAFACB85E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FB5AB007-AF6D-4BEF-8C6D-9580B2A804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02376DA9-7FD6-48B7-BE51-6158BE9D24E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6D143DFE-E697-4644-8740-63DBA3236B6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C38A830B-D27A-461B-AC67-AD34EB5B788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EFA6DD57-42B3-4532-925B-381F171D7F6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1" name="Group 670">
                <a:extLst>
                  <a:ext uri="{FF2B5EF4-FFF2-40B4-BE49-F238E27FC236}">
                    <a16:creationId xmlns:a16="http://schemas.microsoft.com/office/drawing/2014/main" id="{2709786B-9DBF-48DE-B336-7D66AF03630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8BA88D8-87A4-44B2-A13D-836FDB5D5D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4CDC59B6-99DE-4380-A6F7-65ED1FF3E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3A0BBFDE-F934-4B89-84A1-1EBF323A78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C1B957B0-D532-4867-AC2A-29801E29C1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5AA78D89-01B4-4D15-AD07-04D9D772DB1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401A76A1-BE92-4225-B842-C6A9F40BA0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BB801B61-51AB-4679-953E-52B2B97963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3C920024-E42D-452F-BE86-D84FCC499C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6" name="Group 675">
                <a:extLst>
                  <a:ext uri="{FF2B5EF4-FFF2-40B4-BE49-F238E27FC236}">
                    <a16:creationId xmlns:a16="http://schemas.microsoft.com/office/drawing/2014/main" id="{DD69C089-88C0-4F19-814F-B2118867730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8CD8561B-D1E8-4369-ACF1-4A0A00C238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ABF721EF-07D6-42C6-9A81-17386FB7D6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60BA1A24-4687-4CEB-86F0-6A4CCDF6CB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89B107DA-A846-48AD-BCA2-32D9BEDAB9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Rectangle 676">
                <a:extLst>
                  <a:ext uri="{FF2B5EF4-FFF2-40B4-BE49-F238E27FC236}">
                    <a16:creationId xmlns:a16="http://schemas.microsoft.com/office/drawing/2014/main" id="{9A11914B-025A-445B-A1A9-7896E837987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BED3C4D8-84C1-45B6-934A-D1A092CC10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D5915689-9778-41B2-9232-DE00288CA1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52F34241-62C0-4049-A645-FCE51EA3EA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B7EC71B4-1661-48E4-B47E-F7F6B88FA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C4EC2A5E-BCB7-4A9C-B89D-22F13CF2704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BA70F99E-D070-4205-B23D-69E6883C947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C65F7CB7-05A6-42EF-9C33-4345B4E040E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101A78F9-D185-4CEE-83A3-B2761052FE4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6" name="TextBox 685">
                    <a:extLst>
                      <a:ext uri="{FF2B5EF4-FFF2-40B4-BE49-F238E27FC236}">
                        <a16:creationId xmlns:a16="http://schemas.microsoft.com/office/drawing/2014/main" id="{13B74786-4B2C-47BD-8021-EE70D106DF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94D2A215-D809-4250-8F71-0EA3FC53F38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B0448E84-B0F7-4187-8A6F-BFCDF2E6FA2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4A6D6DA6-1F1A-4235-9E2B-79C5D00CD2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47F01AB6-0A97-46EF-A93D-C6A0FD7724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94EF4605-6453-4BF1-AD5C-89C76BE695D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06535C5C-AD84-4E37-83D9-604022B8E58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5ED6A3FB-11AA-4CAE-8794-36690E82C0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3C0C7B77-C381-468F-98D4-599BC8851DD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457980C-F051-4E70-A724-842348120A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B3373AAF-9070-466E-875B-0A5AA4F8F6D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3EF10DB4-F762-4E55-88C4-C8187D6EAB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187D4B46-417D-445B-BFAE-FFE0BD25B9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B61D6375-E846-4DA5-9D43-615E6DD3AB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BFF5ACA5-FA70-4864-8944-6276D0E1C7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E78ECFBB-99D6-4D3A-A566-7CDEECC8950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38638214-7991-4417-A18B-2AD467E29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265B1A50-B0F3-41B3-A21F-A2BD32EC1A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5B70B8B8-895D-4C41-A4A2-E5637DE8261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74A2944A-C394-43AF-87F9-CB19CAF39B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6E8C09BD-668C-48F1-8DE2-E46A5C77DE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98F20991-ED88-4715-919C-70CC738607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9C8E7EC0-83B5-402F-B41B-E88AA61A0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52CE122E-F92B-4C7A-B1F8-28FCE6734BF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81DEEF55-AF23-47A6-97B5-678209F80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42C6C17D-EC77-4345-A300-0E74188D5B8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3CE4CDDA-CC1B-4359-8971-C9E5611191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ABDC19C1-ABD9-4458-BFCB-16A0BC8449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07C21A12-490D-4253-A99D-DDCDB24D97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B0BCB627-39ED-4514-B70A-0FAA6CC0FF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83C83B91-FFDF-41D1-99DF-BDA9454DDA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3C839D8-9E8F-4FE9-A8E5-6F1FE08B97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B0F5E14-0444-4219-B571-E0EF21A18F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8130DBF4-D6EA-43EC-8A99-F6359F2F5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8F0EFD3F-6775-48D9-9098-E8056E3909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6" name="Group 705">
                <a:extLst>
                  <a:ext uri="{FF2B5EF4-FFF2-40B4-BE49-F238E27FC236}">
                    <a16:creationId xmlns:a16="http://schemas.microsoft.com/office/drawing/2014/main" id="{55E10E76-99C3-455F-91DD-8DEE82CA642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53B4C514-CBAE-4D38-842B-4675E3D8E5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10B0DB32-2658-46D8-B260-A76286415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FD83138C-ACF9-4465-B172-90A2E834C0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FA42AD66-7E03-42EB-B9E0-024125B1F8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23B14B68-1FAC-4AFE-83A7-2DBAC6E268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9D43DD44-29F3-4526-B168-7A52DA1E1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A96F544C-1617-4126-9568-E272CF53C8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4B02E8AE-8AF7-40CE-9D25-1D4E1C9831D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818EB178-DEFC-4DE9-8B7A-D743F7506D3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14D6A5E9-3870-4036-BB3B-018106ECF8A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090074B3-C527-41D2-B63A-D8ABF1EFB9E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F47473CC-9122-42AC-B614-EEE368CA2F7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DA761FB6-5C6A-44B8-A37C-CD53C1F208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90028020-E2AC-45AC-85C2-6211E373604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D38084CF-FC4E-43E4-8EA9-3135163759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1EC6399B-0E1E-4620-B0A0-DE90615D5A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1BE9CD19-EB99-4EE7-B54F-C3BDCF4CA9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5332A53D-4620-4ECE-AF98-A4E380EA50F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B33580A5-9404-4F61-9BCA-9D25DB20FE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C5CADDE8-36DE-4C0E-BA19-C8647C7ACE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2F103410-B3A9-4F10-8C7C-E9BC8FDCAC2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76A634D8-7368-4609-A69B-FB705EBE7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BE6C3293-9167-4AEF-8707-798AF33D63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4D30C4B3-95D4-4FBA-979B-EBDD4D5C4B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35E949D-7C33-49FA-8262-B8BED079CF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8AACC5F-83B5-4008-96B0-2A08911A36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C7D3A769-08C4-44BA-A9C3-B15A4F2A7A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527C766C-905E-4222-8FC1-886A833B2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31D3E504-7532-48F0-B5E3-287B1EAD9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C91C0465-44D6-4031-8144-047CF4DB684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6E5968A2-D7DC-4CFF-BD18-4850657CAAF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8A153AE2-61EF-4B78-A033-223DA11B5C0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A6BFF68B-7127-4F55-92C7-79CA5EB137A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9" name="Group 578">
                <a:extLst>
                  <a:ext uri="{FF2B5EF4-FFF2-40B4-BE49-F238E27FC236}">
                    <a16:creationId xmlns:a16="http://schemas.microsoft.com/office/drawing/2014/main" id="{148CA72A-37DC-42C0-BDB1-E65835763B7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8E6CCDB6-23E2-46B6-A88F-35FF35DC51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4C0F7F5E-14EE-4537-AA14-9FCD8E137A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5E9AD4CE-92BF-4950-8764-CEFBC72B19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FCBC2FE-E2AE-4C3C-8326-FF37D3569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0" name="Rectangle 579">
                <a:extLst>
                  <a:ext uri="{FF2B5EF4-FFF2-40B4-BE49-F238E27FC236}">
                    <a16:creationId xmlns:a16="http://schemas.microsoft.com/office/drawing/2014/main" id="{40171FFE-6AB7-4AF3-93ED-5338388094A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CCEC019A-5725-4B89-AB88-AD8089279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D68AF23E-59A4-4054-9C42-C5FC71AF66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37278344-82C2-4729-8A8D-BACD7A3DDA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C2C4430C-5C31-407C-A916-2E94F94C89A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CC0DBBEF-75BE-4E82-AB3C-FC49F5051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8FBFC8B0-C4C1-4AAC-895A-0F1FFBA523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0349AF1-6FA1-430E-9F33-2927A72949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1C4416C2-7CD0-4A51-B738-40A7EAB04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3C91EC92-6264-4859-AB3B-53344EB6700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DE599660-BF70-41F0-9AFF-D73CC0DEA9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522094CA-C416-481E-A6F7-FA384872F8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70F50B98-A118-40F2-9409-C0197948FF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6C82D72D-E499-4F26-92A2-5D2BEBF53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6FE4293-DC85-4F3A-A84B-1F98EEEE9AB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9A087B8C-77EB-4435-8F5C-B2843B61553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2A399F13-C236-4299-8529-EA0D456D316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5A940FBE-EFF7-479E-968E-2E27A670B3F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4" name="TextBox 593">
                    <a:extLst>
                      <a:ext uri="{FF2B5EF4-FFF2-40B4-BE49-F238E27FC236}">
                        <a16:creationId xmlns:a16="http://schemas.microsoft.com/office/drawing/2014/main" id="{F17BFBFB-1D57-4D01-96B3-3F5D8427AA4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99C8B22F-F973-4108-B523-3C79376A600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9BE51B23-F0EF-42A3-9AE1-776FE3B26C0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F116485D-5256-4174-B692-11FCADA4E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FF2E0DEB-F3E4-4BC5-AC74-756E7230DF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8C36649-D5CB-4EAD-B7D6-EE52BF62ABF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2369906F-18CD-45D5-8F33-7F66396CF3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502DEB8E-FF53-447B-A61E-17EBC481D7B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3B376DE9-3820-4453-9FD0-28762849158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4750D375-091B-4601-91C6-2BF00CAA7F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2F3301D4-A2CB-4142-9156-58A3AD5F6C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684548AD-ACD2-4F7F-A642-5464538E9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60CB1C1A-D9FF-4D96-A86A-B9D483BBF9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B90983A2-17A7-4692-8738-008FC263D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8C3A1059-8B2C-45DD-952D-72C6A39EEA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2F63FFC0-D32E-4ABA-926E-8A89E2C5A0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D020E6B1-FFA3-4BD7-9B5D-569989B6BA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E2831AB7-3909-4E1C-BFF3-A3E6D1750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D722B516-0D0F-4C8F-B532-18326129936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F85F8603-9E8D-4786-9C91-A792095E0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6D6CBCFC-7949-4CFB-B90D-957D7AB8BD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E70A829D-32EA-4500-944D-16841B2E03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F1ACFECE-A78A-44B0-AEC6-036C384CC6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7D1AB77D-8503-4F57-8B56-43737F58703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8EAE00FC-0364-4054-824D-98E901FF1F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4902CC8C-0439-4329-932D-396D8F65AD5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6DC5A216-4342-43C8-BF05-32C35BB650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A48E415D-B5E7-401A-985F-802B716E72E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A321567A-A6D8-4084-BCC6-F0DDD08BF5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17CB355C-6095-4655-BA5A-29B730937D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FA8E4471-3C2F-4D6C-99A7-A1A8EC5D94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C1C106D4-9401-49B3-98B9-1AD662AD0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31CCBE3A-5047-40ED-904B-05C332AF18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A868FFA7-C023-4F01-8ED3-4869D85CC7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F1458826-749A-4479-9BC8-A82E753336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7EE1DCC1-2C29-4227-A656-D2A7424FFFC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23767A0C-C483-4923-909C-E9FEF8BDD2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22277C4-DA96-4CC2-A861-46A1E9B2C0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4328B7D-1C71-4053-B39A-678C9C1BD9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9811733-2E85-4201-B149-D0D0A309AB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26545741-EEBC-44E8-9C2C-B712A74282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69B77695-8FBE-49B4-B235-0DE6070F39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EE64F50-2E22-4D06-814D-AFD0460A1E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5B3394FD-98C9-415E-8A29-9126AB63947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A1CD8AA3-0632-41DF-A96D-75F944EB92A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19759BE1-53D5-4262-9EC5-B362D86D1AD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76C845C2-B751-4911-81C9-F3E0D6F6125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96E1084C-DFD6-4DA4-844E-2E47DF7FD00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E88CD52B-1184-48FF-B474-F8157E53E12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6CC68221-6B9D-4687-9BB5-FB96A5FCE0B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1CEDBE4D-6D36-4F43-B1B1-37D09BCE0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DFB16367-E248-4FCF-832E-8CBCD092BA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D244E224-B09C-4D90-B5E2-CC11A427EF6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41E34D47-AC36-4550-83BE-A0BC62FEEA2F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FE8FE295-3622-457D-8591-1AF7ED255D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D279FD27-D931-433D-9DA3-C46C880D3C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6BB2D3A8-435E-4B5B-B726-52989EAA4D3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3B54272F-A302-4144-9985-1E3C4F6ABA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4D4777D9-BCB3-459C-88DD-900D5FAA6D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D823D93C-9814-4EA3-9601-BA78F581BC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77A2AB6-79A0-4D5A-9F90-A5013E99D8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AB283D8-7447-418E-94A3-CCD90CF9C9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A6B6900-AE51-409A-BE2B-F93F0A310C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D5BD39EB-7C66-47B1-A7A7-9BC85A920B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F6F88CE5-6F53-41EF-B9ED-9313D86BED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E45A0274-2706-4176-BD6D-FFEE839109B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56DFC76D-B933-499E-87B6-90A42767EA5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84EADBD1-362C-4BB7-8547-0276ECA2B6E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098EBEA1-7E97-433B-BC0D-14E2104AC34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2DCE750-F478-40D8-AAFC-C7380F322E7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891AA139-4866-45E3-9940-BFA95C23F4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AF143B32-77E1-4B81-BE04-0B5B1480EF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34DBA3E4-0F14-4A6E-800F-5DB67DF2E4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4D1F48B6-ED37-4ABD-8439-F6CAC6CA1B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C4CDF8E7-A50B-4145-AFE4-DB862EAC325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15BA9530-2375-4908-9A95-DBF0AB1988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27C32D02-2A59-4380-A7D2-47CC758AA1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15C766AE-13D5-47E4-A828-35204111D5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2307298C-7749-4ACC-BC8F-4A72214E556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344061D5-EEFD-4E89-8892-BC55E54170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8CC52931-0E9F-49E2-AAC7-F1687ADA56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B64A01E9-BB82-4428-8117-7C6E00D8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A9A71D7-E6E5-408A-B070-499F3CF374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37B460D3-3739-4218-9330-E491B96226A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2C265FF-C3FE-463F-8FF4-C7FD5D3078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7A0756EF-7E21-4670-B26E-5B1B6C15EA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600ED1E-2D6F-4B38-9DC6-2ED2CEFBCA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A33CF48-5381-437F-BA6F-A6E94975A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AFB9E788-D372-4F4A-BFF4-539C3D3F587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9BCB2A02-9F06-409D-8AD1-F42AB8B26A4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2E1079D5-1BDB-4186-8FAC-AC6F4AB15A3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0186B0C7-9607-4494-AE7D-126D1794050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TextBox 502">
                    <a:extLst>
                      <a:ext uri="{FF2B5EF4-FFF2-40B4-BE49-F238E27FC236}">
                        <a16:creationId xmlns:a16="http://schemas.microsoft.com/office/drawing/2014/main" id="{4C99D17F-E895-4C4D-B8AC-8BE611C8D6B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AB451A65-15F4-4D9F-8AE9-8AC598D6264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2B324DCE-1C9A-4710-8B06-58ECD9643D9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0F25D0F6-6D2B-44D4-B1F9-C8DECAF9A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F9ADE718-1ED3-4DDD-B36C-A062FEAD71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7CF3F2DF-6E0B-43CF-ABAA-69C6AC33AF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8D62402D-B0CE-419D-AA29-9CAFCE581F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AD737BBF-CEB6-47EB-8DA5-E862D691EBF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F97A11F0-95A1-41AF-84FE-21119533521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1061DBE2-75AB-497F-819B-123B955ACD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84FF536D-47BF-455F-AF9D-CCADA0FDC06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F01A7260-9F8A-4413-928D-B2DA67A9FF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01ED39B9-84DD-404A-B9B9-F2DD985DF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2D2B1819-B089-46E0-B311-EDA09C069A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0EEF0CC2-F1A0-46E3-92D2-0C11604BE2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D94323DF-E098-4456-880F-58173E6682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60E2D98-DB7A-4373-8A41-7E8F765498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8631A178-13EA-44F5-A549-ECDEC3857C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BEEFBA22-B72F-4566-951A-8D61C841094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ED6A54F8-8124-4632-97F3-D334E39198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A58300EC-859F-44BD-BD73-FD02874CB2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31E43A9A-7E81-417F-BAF0-F13995C03F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56D13D1B-AB7B-4790-9B71-837780F283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D4C21F68-A06A-4A46-AA28-E1CD7A10A29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7B67D337-7D8F-4760-BB44-125ED7B2DA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2B82247D-6B82-4FA5-88C4-BCD2A6CF8AA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409B053C-4240-466B-A93B-72B5F17962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7D1C2FF6-96C6-4FE1-B261-2F72EEE15F8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55DAB584-910F-49B6-9332-45498978E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FC7B390D-3B64-4793-9F2F-EB709A1A2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7D39163-5F08-4E80-9FAA-3D3D6A5E60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144588CF-4DC1-451B-9FC0-3FA5E4537B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7BD0B32A-3488-4AA9-9102-64D75D9BFB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79731C15-7BA5-4D2D-ACBF-1331075C34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4A98EE08-AF20-4C20-8B88-EA589B51F6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A4A15EFE-F416-4AB2-8568-4FC13851328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EB27748E-0865-4760-B7C5-8F14AE645A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6BA6A206-7884-47A0-82B9-94FF9DE08E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B870D8D2-D6CA-4F39-BA0B-C165B6ECCB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C0A3F7B5-627F-43C5-8C5A-D9C746CB7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B5E4D3FA-6009-4995-9A02-9458C2CD8A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323632EC-E706-4798-8EB2-9E8C857F7B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7EAC7FE1-F00E-40C9-8889-EF94715E65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0144D260-0CDC-4383-B8BD-73508D2B38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FCEFBB48-EFF5-4B84-8BE6-F5D710404B1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5F6D843-27EB-4F9C-88D3-FD1E632C88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16FDAF3B-A809-42A8-B526-32C457FF46F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6822DFBE-E29E-4B34-A805-D8F29338A82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C0B9D87A-1E6B-496B-AD7B-FF43313A384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CA4C8BF-8F1A-41B0-B8FC-34BB99EB5DF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0A6B2AC8-FC32-40B5-BDB7-DC04152034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08FAF4B4-A154-4C7E-8662-9F0783FFB3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06538C5F-3763-43B2-A295-775AA264B4B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53BE2CF5-0253-4EF5-8EF1-69A5D08DAF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2B52546B-1A0C-4FF9-94C9-ED7D62C535F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59AA2ECE-66A3-408F-80D6-CE70844811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D9A56137-C37A-49D7-91E2-8DAD9C766B7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274801127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74928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74928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Rectangle 386">
            <a:extLst>
              <a:ext uri="{FF2B5EF4-FFF2-40B4-BE49-F238E27FC236}">
                <a16:creationId xmlns:a16="http://schemas.microsoft.com/office/drawing/2014/main" id="{B6236FA9-FBFE-4834-8ED4-224CB5314B6E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8" name="Rectangle: Rounded Corners 387">
            <a:extLst>
              <a:ext uri="{FF2B5EF4-FFF2-40B4-BE49-F238E27FC236}">
                <a16:creationId xmlns:a16="http://schemas.microsoft.com/office/drawing/2014/main" id="{8ED41B72-4D1D-473A-A03A-D16E9AEAD5CB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F224CA45-DAFC-4E9A-9D55-0BD33DA547DB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08298F82-E53F-4DBA-BC32-063947279C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65BCDBFF-6409-4975-8900-3B0D1EA8E8DC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F235E650-9B69-4E32-8BE1-A5C73328F4E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3C464A97-8FD0-4743-A776-1DDB69269112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3C464A97-8FD0-4743-A776-1DDB692691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6559B3AB-88FD-407D-97BB-A2CEF3BFD805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6559B3AB-88FD-407D-97BB-A2CEF3BFD8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71F0BC38-D8E5-402A-816B-05AA4531ED23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71F0BC38-D8E5-402A-816B-05AA4531ED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02D4D5BD-D5D2-4D54-87E4-EF483B8BBB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6F203A68-AD06-4058-8E97-2124D015005C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736A7DCA-0395-4C4B-935B-8BF5588C55EE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945623ED-EFBB-4002-9608-AB7817C05524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945623ED-EFBB-4002-9608-AB7817C055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15B7C284-419E-42B3-B67B-243B795F0B86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15B7C284-419E-42B3-B67B-243B795F0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55E0BF93-2955-473F-9552-48434C551238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55E0BF93-2955-473F-9552-48434C5512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45E8117C-4CC8-4471-A4DE-5328214251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5BEB130E-7E5D-4D72-A141-DECE7F4715E7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910027B5-6704-4F68-B734-D36427B06A19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A30998B2-3478-475F-9993-16F6F5C3D448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A30998B2-3478-475F-9993-16F6F5C3D4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5FE62761-9701-41E4-B059-29D1340B7EB1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5FE62761-9701-41E4-B059-29D1340B7E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0F2A61AB-EABE-449E-9E6C-90AF9A1B8F9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0F2A61AB-EABE-449E-9E6C-90AF9A1B8F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288A8574-8D38-42C7-AF8D-FD89890EA9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B501FC8B-BAC3-4A1A-AF1F-B0ED9A55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9A366AE0-4C18-455F-BC9E-894A0C504E0C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6286CBCC-65AA-4B70-AA24-AEBF37C625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A7DFA35-C5FF-4624-8074-25D5891210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Arc 418">
              <a:extLst>
                <a:ext uri="{FF2B5EF4-FFF2-40B4-BE49-F238E27FC236}">
                  <a16:creationId xmlns:a16="http://schemas.microsoft.com/office/drawing/2014/main" id="{7177F438-B77B-451D-9D81-486EF25A50C5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354A745D-3CA8-4AC4-8B57-01AC5719AA3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02B2CB00-876F-4E67-8112-A0A9F74609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D03E834-2772-424E-8100-CB9D5C6D3BA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D03E834-2772-424E-8100-CB9D5C6D3B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0BC413B1-76B9-499C-9FA3-4AA0F1C788FD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0BC413B1-76B9-499C-9FA3-4AA0F1C788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0CB1048-E3F6-40FD-961F-0F1FE5FC376C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0CB1048-E3F6-40FD-961F-0F1FE5FC37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395720E2-A18C-46FA-83D5-ECC6D46E6040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395720E2-A18C-46FA-83D5-ECC6D46E60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914E2DE5-2255-45AA-A542-542B12CCCDF2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914E2DE5-2255-45AA-A542-542B12CCCD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B8F1F1AE-6121-4F58-8165-5C0B3BE87063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B8F1F1AE-6121-4F58-8165-5C0B3BE870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6DF3CA3-0349-4755-BECA-ADFA3235D6FB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6DF3CA3-0349-4755-BECA-ADFA3235D6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C9930250-105E-470A-9A9C-191E4F7C10AE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C9930250-105E-470A-9A9C-191E4F7C10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CF20CA81-795D-45D4-9A16-5B0323145A55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CF20CA81-795D-45D4-9A16-5B0323145A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CDD2951B-C82B-4742-B801-C7A94815201E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CDD2951B-C82B-4742-B801-C7A9481520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AF2DE517-7CB5-4512-A3EE-76A3271C8F32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AF2DE517-7CB5-4512-A3EE-76A3271C8F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1E650E3-457B-409D-9E6B-43D04BBE34AF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1E650E3-457B-409D-9E6B-43D04BBE34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CA2C5D7-4882-4F05-A89A-4FC121636A94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CA2C5D7-4882-4F05-A89A-4FC121636A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205BDED-3058-4ED4-B9CC-D817845FFD3C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205BDED-3058-4ED4-B9CC-D817845FFD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38179E5-5481-4DD7-BF37-E843A6B5926F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38179E5-5481-4DD7-BF37-E843A6B592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EF393B58-87E2-4AA1-8401-0DDBBC6A39F7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EF393B58-87E2-4AA1-8401-0DDBBC6A39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5D3B1E6C-B1C3-4335-B15B-1773BE2D3376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5D3B1E6C-B1C3-4335-B15B-1773BE2D33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E9D86BB-9FED-4218-9A2A-C9BADF210421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E9D86BB-9FED-4218-9A2A-C9BADF2104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6363E6B4-764A-48E8-9645-218B3F840D15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6363E6B4-764A-48E8-9645-218B3F840D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2A482D0D-A4AC-4753-A5A0-14825664CDE6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2A482D0D-A4AC-4753-A5A0-14825664C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FDA9445-13A2-4F3F-AECD-0CFA7F0E2556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FDA9445-13A2-4F3F-AECD-0CFA7F0E25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AE10B11-C013-4CAB-8735-0083E8852B0E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AE10B11-C013-4CAB-8735-0083E8852B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2876A3E-EAA5-47B4-A0A9-D6978340B3CF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2876A3E-EAA5-47B4-A0A9-D6978340B3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30D4496A-C56C-47AB-85AC-396F04FB2018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30D4496A-C56C-47AB-85AC-396F04FB20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3A632C11-1459-4A30-8E56-B2F96B972C7B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E417FE1E-8614-4055-8109-2039859317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D71C9074-29FF-48D8-9BA9-8E40D665D85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60A94131-8741-449B-93EC-C093D4E04D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22C6EA4E-8033-4562-91F8-D94CE63E32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248F82A4-5D77-41A8-810D-38ABDC6F9EF8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1F811A7A-B88C-461E-8643-2F4A3F8F0C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9AC0DF14-59C1-44FE-A745-90FA2CA585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C4F63159-DFA8-43C8-B84D-3A1212A642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E9306900-7799-48DB-B057-7B93296D47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4ABD06A6-6E3E-4EBA-A1C0-11662183D89C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261FE66-E864-4491-8A85-B6261A7565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0BD4BF65-FBA9-4371-891B-B0081FF585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9" name="Arc 458">
              <a:extLst>
                <a:ext uri="{FF2B5EF4-FFF2-40B4-BE49-F238E27FC236}">
                  <a16:creationId xmlns:a16="http://schemas.microsoft.com/office/drawing/2014/main" id="{D8538E4F-FC1D-42F7-B91F-974B56DB852F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0" name="Arc 459">
              <a:extLst>
                <a:ext uri="{FF2B5EF4-FFF2-40B4-BE49-F238E27FC236}">
                  <a16:creationId xmlns:a16="http://schemas.microsoft.com/office/drawing/2014/main" id="{87BA9131-5BC2-4DF8-A71C-260192215AA9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CF5D0193-70E8-4451-BF39-4EC8AB18DE3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5A423FA-65B1-4349-A690-850C104A82A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AE819BE-EB26-474F-86D7-E542ACA4374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947B8A8-F770-447E-B49D-16C261444355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947B8A8-F770-447E-B49D-16C2614443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B9B5F7C0-BF01-4095-9E40-0FCA3B3ABC15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B9B5F7C0-BF01-4095-9E40-0FCA3B3ABC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8F1C070C-43A8-46E0-92A6-88D1545CF3C6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8F1C070C-43A8-46E0-92A6-88D1545CF3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B1DCFC1D-2049-4955-837E-559F3E26F83A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B1DCFC1D-2049-4955-837E-559F3E26F8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2C1F85B-F88E-44A5-B27B-C93373D9879E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2C1F85B-F88E-44A5-B27B-C93373D987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A3CD9329-C4AE-4D16-B137-BF131AAE5684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A3CD9329-C4AE-4D16-B137-BF131AAE56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0" name="Straight Arrow Connector 469">
              <a:extLst>
                <a:ext uri="{FF2B5EF4-FFF2-40B4-BE49-F238E27FC236}">
                  <a16:creationId xmlns:a16="http://schemas.microsoft.com/office/drawing/2014/main" id="{C9E43802-2846-4F42-9189-16818AB128A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672ACF4B-CD18-476E-8612-83DA533A6EBD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672ACF4B-CD18-476E-8612-83DA533A6E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6590DF52-1050-4C63-886B-CDFECB8B22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A12DFC35-C19D-423E-B6A0-D1C48CC42264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A12DFC35-C19D-423E-B6A0-D1C48CC422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24ADC0E5-5AC2-423B-8C6A-BBDE38E01EF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984C4B-6CC1-482F-BF15-E42DB0A44933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984C4B-6CC1-482F-BF15-E42DB0A449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7BD27038-3420-4621-A087-9AFC58679856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323B335B-51FC-4AAB-80A4-2BF9C0D7D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689D7D3-40D3-4D3C-B4D5-377E2669AB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0C7F28FF-E95D-4342-9882-CF267A9C1BD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55EED42B-EF25-478C-B434-0D601BB6CC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A6F29610-5ECB-45FE-96F4-E92714D126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43D861D0-19B4-4821-98FB-3F4C54ABAB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9CC8432C-6C17-472D-8EF8-5A831DB3F8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B4504D3A-4102-4271-872B-605676E581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F002A511-AE75-4CF4-B164-B64D5671E1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04293610-D2AD-4A06-AC55-D53E84FE3B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91747809-44B5-439A-9C6A-16461A2886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E0E1D3BA-E19D-4E7F-BA06-1CE8519FB31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2F398162-8B04-4E04-8D3F-AC636FC310A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98F70A10-21A5-4578-A418-4476C3FBFE6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02462C7E-180A-45CE-ABF7-E507D928F44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6AC8513A-AAF3-474D-8303-70B436D88A8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60A052B7-EADF-464C-B5FD-75317F20BE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33AB5A4B-2365-4267-BB01-11AE7FEB29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5BAC9D4-E10C-4142-BBEE-6387712B6A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57A368B-8718-4826-842A-11F79EC23B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2B5643CB-190E-44FD-BFDC-383197AF743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7181932F-18A9-46FA-B225-BA108CB781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6D25CA7B-E7E1-41C4-9F89-E9880067FA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4109A21-D3B6-4CE6-943F-09BE72C3A4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93EA7071-FEDD-4F10-8426-467A0EF2914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C73DD4E6-FEDE-4258-AE2F-A0607A7E97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A77DC59C-D98E-42AD-ACEA-B18FFDFD4D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A7D147C8-2F84-450B-8048-19728F5A80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6E2A5374-D027-40A8-83ED-27963F0B7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C8F8C2B1-7B19-4950-819D-0F31D28B4FB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1CB34884-8A2E-4D6C-B707-321CE0C875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AB0880D-A1F8-4D02-818D-65FE47D71B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D29C437F-AD81-4CD3-A07F-5D0246181B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B670B6FD-A49F-40EF-8B16-D79997BD1D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7BD7DF63-7318-4E32-8D55-D6F6572B0C0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E6C22E71-E07C-421B-B7B7-AB68E07A57B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25B14D15-B00E-4B4E-81DF-E24243971B2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680C97E1-C406-47EA-B7D0-CD04DBD73DD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16621AF-55F2-4AB6-8F72-6C1245E98930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8C632E4A-E97D-4D3C-B27A-BC4EC8DA321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853907FE-C3A5-40ED-8ACA-9B56F723590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F4FE018E-C1C2-4A12-BB92-FEB58280FE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CD5126E4-8D81-4D2E-BF68-CE5CFC32E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CCD7AC19-2154-407B-B42B-D100F242FC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363C8848-CF78-4397-B166-D1D6985ACDE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FE68176-E58A-4A6C-8D35-A069E7EB87E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7FA77738-2756-423E-A299-CCC2E40B1C7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3" name="Straight Connector 692">
                <a:extLst>
                  <a:ext uri="{FF2B5EF4-FFF2-40B4-BE49-F238E27FC236}">
                    <a16:creationId xmlns:a16="http://schemas.microsoft.com/office/drawing/2014/main" id="{D24683B3-CA2D-440B-ADCD-FA7C0D665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94F447D6-6D2E-496F-A00D-2609F79F035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0EC7C28D-70A7-4B1E-B33A-7747D48EA9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85128173-7047-461A-9E60-6F8A745AC6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0D91507F-CD37-4BC1-A896-8233412737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7742A345-B02B-4313-9662-C09DE15CA3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8F2944CC-ECE2-48BF-A6BF-91ABBC19AAC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6A64B30F-C310-445F-920D-584B0AA8D0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40331EBB-E515-4271-9EE9-28484A78F0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515621D7-8BA9-4BB3-BDDC-2CFF0035CB7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E0CE1775-6076-4458-9388-11FFCA6E48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F83FEEE2-A0D2-4937-AEF8-A1F03BDDBC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AD7815EE-87F4-4792-813C-9A665D2626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A01D1168-DE44-483E-91FC-AB4CE7B065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26D2E5E8-EE81-4704-AF6B-D8C1DEFF458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2A1C239A-3F36-4FFD-AA6C-37F008C68B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4226782B-FDAB-4220-AA93-9746943179B5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0A9B2D23-4F3E-4ADF-8D73-BCF0A30AF2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B20FBF21-55D2-4EFE-8F0E-4CEE3A67C8F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BDB2E0A3-9FF7-49B5-A141-8A9F6DD039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239BA4E-FAF2-4C09-B986-4D5BCF6AD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4C49F391-08CB-4A86-89D5-CE968B78CB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6B68AA24-5A11-4CE0-817B-93960F0707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2E5A43AF-DC5E-4941-8267-1FF5753093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878C29A-18C8-4E16-BCFF-DC9EB14993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5D840B3-5A51-41C4-A26A-BCB7E64533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0F81F141-9B7E-4299-ABCE-2567EEBE8EE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BB5E4FB0-DA70-41A5-A810-6B8473831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0EC6489C-A929-4F84-9471-C9DE3B80BC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1D984AA7-B91C-4B29-8E77-E4B9E5D9F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9512F589-C92C-4C15-886D-BF3C2F9D32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A3C426B-90B9-46FB-B0F3-D91A74C9E7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E0D57CE1-9034-4FA9-8F9E-A01BE0FB85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6F5A064A-39B4-402B-9A08-22429E517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07EE89E9-1F6E-48EC-8A2F-2372D56253A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FBC50EAF-021B-4320-8280-BEB1A9789F6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DC66EFC8-5EB2-4941-AA5F-0C64BFC09AF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0F843B53-705F-4E1C-971D-9FFCB0EB76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E269B881-EAFD-4A48-88B0-8CB4DABEF0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C0658F71-2E2D-41C1-922D-996A4D0E3AB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85DB76CB-E7CF-4BEB-9DA4-47F5D297A3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A3EB1DDA-48E2-4EBC-8684-E1B7B8F0D4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DF6F87B0-8041-42C7-8336-1A40A0ADC1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503AE9C9-1F5E-426F-904F-752AC385922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863B40A0-F513-402D-9DA8-FE650C0C755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24554073-BBAD-4CCA-87F6-136B556DF1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50AB0CF-2F39-485E-83C1-793ED6A66E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6C431632-2821-4AA3-94FB-9883730A591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BA18A1EE-0634-4733-A880-3B43A88BCB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B8A07F45-6D3A-4A1F-B7A5-3B904AE317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26B275D9-952C-4141-B2C8-3797623051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B83B882E-0F41-406E-9871-E98DA9E85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A53196B1-D18D-4B92-B245-439DDC8904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2E618D43-4B1C-4239-A1C8-373701A97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D1D8A7C-6758-4ACD-BB6E-7AB4BBBCF3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881204C8-7225-46E4-9AE4-904E5D8FA3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4A053D5B-0EE4-4815-A22D-588FA6445D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BD3F605E-FC80-417E-9755-D8B405C1008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16EBEE38-7C16-414B-9CD3-4C434CAEC5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74D25357-3001-4D03-B4FD-DCB2CBE9C19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A78C5824-AC23-4213-996E-33B93365D6E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9D75AE5F-6469-4953-9C88-849CB690A8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D11B20CB-5B06-4F9D-9843-D0226F578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568A80E-79FD-4941-BA61-E449DA8CF2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7527B864-2236-44D6-9100-E6F53AA19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8" name="Rectangle 577">
                <a:extLst>
                  <a:ext uri="{FF2B5EF4-FFF2-40B4-BE49-F238E27FC236}">
                    <a16:creationId xmlns:a16="http://schemas.microsoft.com/office/drawing/2014/main" id="{6A2BE2A9-7575-4A1E-934A-572BE4EECFD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45563A7F-A59B-4FB5-A09F-A368C412F5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A46D6622-06CE-40BB-A90A-DF761529E0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59CFD8A7-37E4-4620-8D4E-57177B1983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16F553BA-8519-4C64-8C0E-01438575949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93AD2622-C5DB-4157-9757-427BCC319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730B7CAE-8613-40C8-BDAC-AAA7338FBB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0B8B2DD9-4802-44A6-B03B-CCA796B644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C7CA7F7E-08ED-4449-92FF-724F641F7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1D952B3F-F43A-43C4-8EA6-270FA9EE133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28138D48-1E18-4931-9B4D-743B6937F3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B65B2DA1-B897-416A-9F6C-8E2E5213AD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6C66910-70A6-48EE-AD31-F4626A7ACD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FC5DC1F1-AC3C-4EFD-A40A-951F1155DE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B5D00E1B-FBED-4AE3-B2A2-ECF96616BE8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7DFD2C2-E53D-4DAE-9647-D0A02D2331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7E82E74F-CDC1-497D-B160-673BC9AC419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72E52D69-E8D3-4F4C-8236-FBE7E257B87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2" name="TextBox 591">
                    <a:extLst>
                      <a:ext uri="{FF2B5EF4-FFF2-40B4-BE49-F238E27FC236}">
                        <a16:creationId xmlns:a16="http://schemas.microsoft.com/office/drawing/2014/main" id="{ECCB0A0D-4F84-449F-B85E-069BDE90078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A29C593D-FA86-4C10-9E40-578D0A781C8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0E706C6D-EDF9-41D8-A1E9-01F33A16DB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D74FBDFE-4DA2-4737-9E81-8B2D1C1772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D4D25A92-418A-4121-9501-6C003E11AA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BBD1AD95-324F-4952-B4A7-5DE4A8DC70D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2A525F74-E286-419A-8A07-D00FEA78FAF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B20A4FE8-9CDF-4564-B901-92C93F957E2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D4A6ACEC-4F34-441E-8285-122126628F2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1" name="Straight Connector 600">
                <a:extLst>
                  <a:ext uri="{FF2B5EF4-FFF2-40B4-BE49-F238E27FC236}">
                    <a16:creationId xmlns:a16="http://schemas.microsoft.com/office/drawing/2014/main" id="{D0749A8B-F4D1-4D7E-8450-FADE8C3E44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B47317AA-89B6-4530-87EF-7A7F53F7703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F9507362-21CD-409F-82D7-71D625A9FC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78C8EEB1-1D22-43FE-8393-3024B5315E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155FA1B2-3F3C-48E3-8F6C-256F6AD8CB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09332483-CB8F-4292-9016-6C4B977360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5C4869A7-6B3C-40EB-BDA3-817D13ACCB6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0B18EC55-7243-4E7F-8C72-5BDCA3A35C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71C18927-8D79-4D09-987A-08DACC25EE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825F7C80-B8F3-4776-8E0A-047447BC132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1677CC5A-E27D-4674-B8A4-C96A7FF0A8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7A803A43-BC48-4CD8-8E8F-0D0804DBCD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7AFA6AE0-DFCD-4C2F-9FAD-6BB19E5610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21C063AB-E3CB-4978-805A-BDBF4F53C3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D7FD1DBB-7F5D-4762-897B-C69C026CAB3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697B50C5-2CBA-4214-8C4C-EA919D9428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B3D5CE09-71E4-44A6-ADF3-C33E08F053C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7208E737-E3BA-4470-A3CC-7162308921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4318B62-2B94-49EE-955B-06303F8D78E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B14DC912-44EA-48FC-917A-EDD4A8A9EE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D991C6D3-0288-4715-A01E-E14090E858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DA82800E-B442-4A48-AD55-1CB728633E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042BF8DF-F17C-4DB4-89DD-AAD74EE503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9480F0D7-39A9-498A-AAA4-F5C89F36A2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42FE0964-40B3-4751-8DA8-77DB8E7847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95DDFE8-D2DC-450E-8BE1-26BA44941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04D5D238-0967-4302-AFED-D237CFFF3B7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FE664A5A-C50D-42F8-AD3F-EAD32FED5E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C0140D85-0895-41F2-9BC3-E1D13DF8D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293C6555-4E67-4B40-AFCA-DC34C5F8C1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11578E54-708C-4FDA-8416-1B7424082D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C1C99324-AB67-4A82-BFC9-071551A0CE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6A1322A1-F999-4459-A774-33F1931D0D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F2631B0C-2A61-45F5-9417-1D8BA7C7F4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467C7C0-93C1-491B-B50A-28975024F3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10EE3F0E-CB72-444D-8E4F-D9BC645A4AB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D9CE7529-B759-4733-8CB5-5A85F6855E8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55DB751E-5B71-4F1C-9363-24CA5CC7B0E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3C101ABB-3D46-4076-A814-AFABED52D02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AADF736-5450-4DCE-9A9C-B3AE7C45FDE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21547459-7FA5-45A9-9E6A-19C9DDE97E0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F15E370C-BB9C-48E9-AE7A-9832F48ABB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1B1B70AD-9331-4923-B578-BD5BB349F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C1745824-0654-43CE-B8AA-32B28987794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74440F3C-028E-46DF-A361-D0C233094E1A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4B60516B-A5EC-42B9-853D-0627106092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46CC1F99-F149-4D63-81D4-0484361D27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C2505FB5-8CC4-4090-8DB0-21C9A7C4E8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48196DE5-F36A-4C11-9F92-231BF8DA5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718586FA-ADA9-4B49-A47B-780D3FB130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146EF176-BE2F-4673-95E5-22C1A0FBA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0BB4E3F0-311B-4AFE-BF17-45EE39BE74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AC07D4C4-1703-40AC-BB71-419302F14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E0E94C1-1D0E-4D83-868F-6032C82BB9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658BB9A-88D0-41DF-8198-9A5A173953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FB0E1AD-84BB-440F-BB90-6C68EC74E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31424441-38E4-426A-BFF6-BC9C3B60732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3E21BE9A-F7D2-4099-B393-6CAFB247FE7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D6923C1A-1B7C-4618-AC2E-41B31797756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0224EA9B-A162-4115-AFB0-F3AECA843B7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3CA08FE3-5879-4490-8599-FE902B8AE67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8D18EB98-5C85-45A0-9883-14FB62F2B5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0FD78212-DD4B-424B-AED3-DCA091673E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019578D-FB71-4B5E-8935-9948D7882F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CD5F4D2-466F-4CE3-A6D8-C5A8893B8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92C5AD75-8023-4106-8EBE-E53DC727B43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F3700620-3A97-495B-A4FC-6E82B924F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357A4C21-0285-4457-8206-A304844EA8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B3951525-0F0C-4922-97BD-305BE07497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DB39F908-2392-43AD-A8BC-5C4D4552F86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59C3C412-834A-4C03-AF80-E38597112E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83DA1A43-6787-4997-97FE-BE9B304C7A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6B1C37AF-BCA7-47BD-915C-C49FC5E686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1E83655-75A0-437D-B2C2-6A7283823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5D51AD44-02CE-4FC1-AF7B-9D8BC592767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86326FB5-2734-47B0-A9BC-CAFF6FE0A2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4D04357E-997C-4BA9-B6F8-92E3046D48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0E064B90-F28B-423D-BB61-DBC44C5F46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77A094E4-40D4-401A-9337-E618283EF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363CB0B9-D529-4C51-9F45-9CC794A824A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E5384955-D501-4BC6-B63A-59DA8AB018D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7A76162B-73BD-4E07-8C32-41C0F589E57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837DCA0B-BE6E-4A20-A069-3BF47E5D5E5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1" name="TextBox 500">
                    <a:extLst>
                      <a:ext uri="{FF2B5EF4-FFF2-40B4-BE49-F238E27FC236}">
                        <a16:creationId xmlns:a16="http://schemas.microsoft.com/office/drawing/2014/main" id="{4E53B9F7-FDF7-48DE-AB23-ED42FFBAE15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9CEDD60A-6474-4E66-9172-46B91EFDFE6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D225124F-93F0-4734-8EF7-5C0DCB8A31E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4DB16EDE-1381-45C3-AB09-32A8A0801D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699B4955-1059-429D-B674-6C5F6C3973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1BB7BEA8-80D7-4C02-AD39-01BE8094AA7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DB135A9E-B506-427D-BE52-AF76F7AB0CD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0C409EDB-7806-4ED3-9C6E-DD5F42E27A6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E855BA70-FE2E-46D3-ADFB-64C3E6A4463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0" name="Straight Connector 509">
                <a:extLst>
                  <a:ext uri="{FF2B5EF4-FFF2-40B4-BE49-F238E27FC236}">
                    <a16:creationId xmlns:a16="http://schemas.microsoft.com/office/drawing/2014/main" id="{891D00F1-DEAE-42BB-A2D8-95556EE2EC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9E3731BE-F157-4280-A107-8BDCB48762C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968B4B03-096B-4344-A4A8-0135CE5272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83691C9F-FA35-4057-9378-05EDF9AAA0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D3E47985-2547-473C-BA38-4BF7C279A0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A70A6200-7000-4699-ADC9-39EE870D3A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AA1DF517-DAC8-4F13-A4AB-9AD24589E83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287D0A1A-CF28-4B3F-AEA8-543DAA83D9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CD0C4FFC-37BD-4784-A04A-46FA725A03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659ED173-5C25-4D41-8EA2-CCF2895DB5F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0430B7ED-862C-467F-A053-DC66F4E06F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F6B10B77-B35D-4C85-A47C-05CF1D2745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96ED9FF9-D4CE-46FE-9FBE-424749F6B2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4D04F12D-4FEC-448D-8736-BC7ABD487B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C7D39562-F287-476B-B1FF-403CE3C909F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59F7D232-90E9-4425-8D04-015C598813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BA536203-F81D-49A7-BEA0-D3BF4957530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674FD6EE-C04E-4272-97AB-884CFFDFC9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10C75723-0797-42B4-A696-ADC2399EAB3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22E8B8CB-8251-43C3-A8B3-5491E45D6F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548D3AAE-218A-4BB6-89F9-9D5CEE1DD1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555A04A1-8E26-46B4-B6B1-1BE1E47085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8C747892-C087-4AD2-BACE-D23A47E8A4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8FACFD7-8606-416E-87C7-E93EE92FC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69412D68-F114-4E4B-A1D0-E4E29951CD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52DAD4F0-F16C-4E3B-8F1B-9E6FAC8485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D4293DB9-042D-495F-A4ED-B8B0C8C49D6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BEA39BBE-512D-44A6-8A76-1995F65B99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B7C8C9A6-EB91-4430-8992-9D6E5C9705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6B00DCC8-0A1A-49E4-8FB8-97E0C38299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02A96350-A8E8-4BBB-AEA9-41F5923CE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CCADBC5B-B94C-4285-AF67-F069A43908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AF03DD6D-F1DF-4827-90A7-968D6D7144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FB85F73B-BB7D-4CC9-8BC0-9CA32678AB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8342F1F2-B65E-4705-8196-EA65482737E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167D1848-11AB-4476-9E07-5FDFF98D72F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7A21BA2-1FD3-46F7-9E8F-8254D995702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EA7CEAF5-7CED-4BF2-9EA2-0DA37B942F8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4C939F16-5428-46DE-8EA2-2141F5428EB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272B4CE9-4722-45F4-AF30-AAAC0863D2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F11F7F11-53AE-4968-9E5C-FF9C711C87C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4AFD5ABA-BE04-4ACE-85C3-596E35D8F8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39659CDF-3D32-416A-8B21-E5511E1799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6680F0BD-A180-4669-B740-0324ACFE5CA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85F1D2D2-1E8E-4BFB-AFD3-347AEFB12A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D65835B2-5CEC-4E3A-A9F2-4439ACCA2F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7A757E-27FD-4232-8CC4-6E27E242576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E19CECCD-9249-4711-84A6-64D38160E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99901540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D6F695E5-D93B-4C03-9276-484A59E5895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400" name="Rectangle: Rounded Corners 399">
            <a:extLst>
              <a:ext uri="{FF2B5EF4-FFF2-40B4-BE49-F238E27FC236}">
                <a16:creationId xmlns:a16="http://schemas.microsoft.com/office/drawing/2014/main" id="{1FE7C543-72C0-4D4A-A382-62C52E6975C6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900171F2-259D-4701-BB43-0EAD470405B6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59DA9895-28B3-4758-AAA7-A0E0B447F9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0A1C8573-23DB-471C-BBB2-3FD036EFB2C0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094C6C15-26E3-43DC-B37E-E97C673E5D8C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17F0584F-6034-4D80-8328-55CE4E1CA827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17F0584F-6034-4D80-8328-55CE4E1CA8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451B21F-1686-4041-B51E-EB1ADD02B0AC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451B21F-1686-4041-B51E-EB1ADD02B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157DAB6-9DEF-4B79-82F5-85659462345F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157DAB6-9DEF-4B79-82F5-8565946234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5E2732D6-627B-46DE-9504-A0F0C0AF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76B70A5E-1181-4AF3-A3AC-A857F183BB2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C788C0D3-12D2-4CFB-B7DC-3653D98B5F45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0CE52AD-880B-4BB5-B68A-C560BD073869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0CE52AD-880B-4BB5-B68A-C560BD0738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98DCC4B-2941-4762-AB70-1DE2E7BC3272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98DCC4B-2941-4762-AB70-1DE2E7BC32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CD71996-9C94-4B9D-AFA8-42030257A737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CD71996-9C94-4B9D-AFA8-42030257A7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A32463E1-2262-4AFD-8B40-8176208AB8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2FD8DB2B-6DAD-4C94-B53B-518B555294D7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6" name="Straight Arrow Connector 415">
              <a:extLst>
                <a:ext uri="{FF2B5EF4-FFF2-40B4-BE49-F238E27FC236}">
                  <a16:creationId xmlns:a16="http://schemas.microsoft.com/office/drawing/2014/main" id="{D9E64CBB-7C38-4D8E-9340-CB61E4950D46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DCDA027-934B-4536-9DF2-4479BD06B804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DCDA027-934B-4536-9DF2-4479BD06B8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C6B7F24D-2F74-4CE4-9394-77AABD934CA7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C6B7F24D-2F74-4CE4-9394-77AABD934C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22A2FF37-ECAA-4672-9FA9-2EBBA134E51F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22A2FF37-ECAA-4672-9FA9-2EBBA134E5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F994E1E3-1EC7-4600-8708-9BDA8FA73A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1DA6086E-6D2D-4206-A675-952A7BB701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2" name="Arc 421">
              <a:extLst>
                <a:ext uri="{FF2B5EF4-FFF2-40B4-BE49-F238E27FC236}">
                  <a16:creationId xmlns:a16="http://schemas.microsoft.com/office/drawing/2014/main" id="{D2EBA812-FB8F-40B1-89BC-18034FD68B7F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4AD392EB-5B92-4664-8A41-8C168AFE29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DD0BCB1-E552-4CFA-A89D-998FB4B4F82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5" name="Arc 424">
              <a:extLst>
                <a:ext uri="{FF2B5EF4-FFF2-40B4-BE49-F238E27FC236}">
                  <a16:creationId xmlns:a16="http://schemas.microsoft.com/office/drawing/2014/main" id="{A7B84FDB-A6C5-4D69-BE62-1803B640962B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DA5537C9-1638-407E-B876-B6A2742BDE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4D48F4B1-62C7-4E49-B4DA-BA7ADE9BC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85F82633-01BC-4C6C-8662-51B7C7D930FB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85F82633-01BC-4C6C-8662-51B7C7D930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58B21F8-5CCB-4464-93EC-0CAE17C44FAA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58B21F8-5CCB-4464-93EC-0CAE17C44F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4B107CA-8F86-4EDC-80C8-179A97862254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4B107CA-8F86-4EDC-80C8-179A978622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F7E3B5BF-CE68-4679-BC58-CF6B19709E2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F7E3B5BF-CE68-4679-BC58-CF6B19709E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E999FB9-3B9E-4B6F-A80C-6AE8D9A9B77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E999FB9-3B9E-4B6F-A80C-6AE8D9A9B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EA8A6019-BCC3-4DED-A69E-366EFF276862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EA8A6019-BCC3-4DED-A69E-366EFF2768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08713767-83A6-4F13-ABAC-EC3D614AB79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08713767-83A6-4F13-ABAC-EC3D614AB7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DC5D558E-89E2-48C1-BB0C-17E023D29F6A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DC5D558E-89E2-48C1-BB0C-17E023D29F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509C6B0-C6E8-41DC-B3C5-E6E82A433DE5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509C6B0-C6E8-41DC-B3C5-E6E82A433D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26247FE-4832-4E52-AD10-01D2A4E99ECF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26247FE-4832-4E52-AD10-01D2A4E99E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0BFC5989-D271-42D3-B2A3-36976DCEA763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0BFC5989-D271-42D3-B2A3-36976DCEA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C0B4156-A7C7-49EB-8378-3E7BE0552FC2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C0B4156-A7C7-49EB-8378-3E7BE0552F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601D4CF-0804-4665-8F09-67CBEA545738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601D4CF-0804-4665-8F09-67CBEA5457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E18941F7-D38C-46E0-8506-61012F2F5700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E18941F7-D38C-46E0-8506-61012F2F57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A19A364-613F-4408-9223-9205E6487172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A19A364-613F-4408-9223-9205E64871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9A020D0-D17B-45A8-AAAB-7CC097F1387A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9A020D0-D17B-45A8-AAAB-7CC097F138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F3F1DAC1-22EC-48B2-9C1C-3CA85434F9EC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F3F1DAC1-22EC-48B2-9C1C-3CA85434F9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251CDCA6-61F6-43CE-9F1D-A1D0C32497E0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251CDCA6-61F6-43CE-9F1D-A1D0C32497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D1B02D3F-A7E3-403A-B8D9-8B5489E3674C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D1B02D3F-A7E3-403A-B8D9-8B5489E367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314D1D1-A367-4064-A767-F085226C9F37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314D1D1-A367-4064-A767-F085226C9F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2702AC05-8004-49BC-A4FE-3C971B4F5B66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2702AC05-8004-49BC-A4FE-3C971B4F5B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39CA147-0F32-422B-A030-4A9558EF7985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39CA147-0F32-422B-A030-4A9558EF79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615ACF52-03E9-4B4B-9A22-A1B91C6425FB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615ACF52-03E9-4B4B-9A22-A1B91C6425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DB3C7468-200A-4CEF-84FB-03B5B9163902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DB3C7468-200A-4CEF-84FB-03B5B91639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7F3BD819-096B-4601-85CD-5F768A0C2671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649A979-B818-4913-B871-CC7F3715C4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0457F2B4-8E1B-405E-9D7D-35B0206912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24583658-8B76-49A9-8261-F4AF7DD18E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3C0B0CAE-218F-407A-8B74-B8A555E0136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5D5E32BA-DE74-4729-9955-0A8EE5E99F0E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263E49B-A89D-434B-BC0B-323346C620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9636800B-3A2F-44FF-990F-CE1B9328D90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5E31326E-B9F4-4673-98C2-BA7BFBE777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32AA3568-9312-42FA-8A2D-871483709A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507B467D-2FD9-40D8-93FA-84CBC1625942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6A13BA93-706C-40DC-BADA-7D40AE4FC1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895CB35D-FEC1-4DF1-B230-DF7160405C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5265440E-60DC-4083-9054-1883E3D0FD45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6" name="Arc 465">
              <a:extLst>
                <a:ext uri="{FF2B5EF4-FFF2-40B4-BE49-F238E27FC236}">
                  <a16:creationId xmlns:a16="http://schemas.microsoft.com/office/drawing/2014/main" id="{3B049157-A55D-45BB-B64C-B6FE76399E0A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14CE15A8-22E6-46F9-9AD3-01D35BA7A1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24A41CE-11A0-41C9-93B4-4B08B0C94C3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38F3BC46-2F42-4ED6-A47A-28AA64FC5C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FD5491D-E1B7-4E2F-83B4-6BD84C84D4C5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FD5491D-E1B7-4E2F-83B4-6BD84C84D4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CF1EB692-1B15-46B9-A263-EF9A3FC87508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CF1EB692-1B15-46B9-A263-EF9A3FC875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DBF87A91-34D6-4C2F-987E-DE77C48E0FBC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DBF87A91-34D6-4C2F-987E-DE77C48E0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2EB256D2-6C75-4378-BD47-C27AFDA8022F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2EB256D2-6C75-4378-BD47-C27AFDA802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AC599BD5-881E-40A8-928A-FEF3DBFFBAB8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AC599BD5-881E-40A8-928A-FEF3DBFFBA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9E097C2-5B7E-4CD6-AE7D-3AE39A1EDC4B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9E097C2-5B7E-4CD6-AE7D-3AE39A1ED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CEF776CF-E6CB-4BE4-BB6F-51321F2517F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43586605-45BF-49A3-854A-A86AEA504AF6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43586605-45BF-49A3-854A-A86AEA504A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173FE44E-941E-422F-93C8-D4E392B4DC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4830E34C-7053-49D3-9C98-3B82AD522BBA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4830E34C-7053-49D3-9C98-3B82AD522B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0DF697AA-22F3-48FE-A9CE-97253E3B38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BE30CE2A-3118-4293-BBFD-16B9D97CE94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BE30CE2A-3118-4293-BBFD-16B9D97CE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43BC9F0C-B5A7-448E-8560-1F27ADE9414D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D241262-3066-42ED-8FA4-9F5159F1C4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89941420-9A9D-4CD1-96AB-FB9A2BC05C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EDAF0234-27C5-4A86-85F8-7DA8E631A24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C778B8D2-24DE-4880-9C91-FF2C35C372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51E34A27-85ED-4134-86F4-B1BBCE5833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0AC5BE46-37C9-4671-8D69-C95E92A89A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228FC6B8-4F0E-4AF1-8A99-38BEF82D35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F59F0CD7-6AB5-4A05-A9C4-910F233EE2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291D4EC0-4B47-4D53-B615-69AF172618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AE0FABFD-C985-4C1F-9D64-6802EE1D97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3501215F-E164-4B7D-8DC2-FC7431B404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47DFD910-524C-46B7-B3F7-3FB365FD728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4756372F-64CA-4EAD-A163-3A94732DEB0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8B7EA036-A0AB-40ED-BE86-AA15A927977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D49751BB-6FBF-4F11-8D68-010AAAEA53D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FAAAA574-9CD5-4AAD-AEFB-635EC166BC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4AB5EF74-6A8F-4879-BB8F-B1017F3035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AB920B76-EF25-481A-B6D2-DC42F110B0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18A4B4E1-EA4F-4205-85CE-BD994794D3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6464253E-0C3C-4776-BCC1-217DA08960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60619E29-E279-4A3E-A3EC-6D703378AD3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57AC7115-B644-4627-B2DB-9C888EC91D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745EF679-C71A-45CE-ADFC-3E5D38AD4D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2D01A2E3-9981-49E0-99C1-1E5B15AE0B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315FA154-230B-46F8-8E69-25781AB49DA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2999F2FC-382F-4B9F-8DC6-46D1E55082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A6BA669A-9970-4D9A-8425-6DAA25369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77A3E551-B190-4DB9-AB11-18DD2B9C79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F5EF7D0A-3CBB-4963-B784-55DA8A66A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1" name="Rectangle 680">
                <a:extLst>
                  <a:ext uri="{FF2B5EF4-FFF2-40B4-BE49-F238E27FC236}">
                    <a16:creationId xmlns:a16="http://schemas.microsoft.com/office/drawing/2014/main" id="{9D4D1973-5F77-4800-B2CE-DC04AB86AD5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5556CD57-10BC-41BE-81AD-6AE3962711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2097CF74-163F-464B-85A8-275DA2A254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B42325E7-6DF5-4CF0-9C5F-000FE1106C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20DC3AC0-CF55-47A3-AD23-31621A70DB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575790B-58F0-4F0E-AFA8-65BAC46ED0C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7DBC5ACF-9192-4E84-B6B2-960FEEE602E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6C669B77-D23B-4996-8713-8716C634303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C3FEB049-8A72-48A9-AB71-AD55D821B2D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C8A40BC3-8C2E-4FEC-BCD6-7AFB898ED3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75B6B5E8-8031-4EA2-B9B7-84B4AFD593C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98AF9F8B-6E35-4875-92D9-4BBC96C45BA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3" name="Straight Arrow Connector 692">
                <a:extLst>
                  <a:ext uri="{FF2B5EF4-FFF2-40B4-BE49-F238E27FC236}">
                    <a16:creationId xmlns:a16="http://schemas.microsoft.com/office/drawing/2014/main" id="{6A3BD307-4206-477C-982D-E111A2942C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4" name="Straight Arrow Connector 693">
                <a:extLst>
                  <a:ext uri="{FF2B5EF4-FFF2-40B4-BE49-F238E27FC236}">
                    <a16:creationId xmlns:a16="http://schemas.microsoft.com/office/drawing/2014/main" id="{B7C5EB0C-5A44-41F5-9C68-6385E2170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319F9523-8940-4F3C-BE2E-CFC21C5084F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4FB7DA5E-5020-4608-B5F5-169388EB14E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E4C7C17D-6BE4-481F-A614-22EDA58FDC1A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E9E3E54-2808-40CB-95E4-A75734A07F1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D4E32552-96FB-48F9-99C4-6A4A0B393D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362D2D10-D146-478E-B749-5E95ABFB6A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D945D652-7DEB-499D-BCDF-61EC1AE68C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BFEF5DA0-E99B-495E-B576-8BC139DE6B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236A8ED-193D-47DA-8252-772E9C679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3759195A-EEFC-44A7-B052-184425FC4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147B1663-119B-401D-8004-359EB53E487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C6AD05E8-7839-4240-A23A-9A784648AF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144269DD-6D32-4FF0-BCFB-746C7B6C51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ED20EFB0-94E5-4111-8EE9-1927B9C7D0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B41B04D6-4126-41CF-A8A7-B3BD8D4D30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B70B165B-F030-4A7C-AE51-96C86EB7D8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312F9ADA-D0BB-42EE-A5A9-A54342F9FE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F4670AAB-C9E0-4A08-88FC-C728EC60B4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7A3D4BE7-4B43-47C4-B44F-CF5390F3FA1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C80A80B0-5C26-47F0-9E57-1547DC8EB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AFFCB04-3AEA-48FE-8557-E860F51424A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8" name="Straight Connector 707">
                <a:extLst>
                  <a:ext uri="{FF2B5EF4-FFF2-40B4-BE49-F238E27FC236}">
                    <a16:creationId xmlns:a16="http://schemas.microsoft.com/office/drawing/2014/main" id="{D2BD4572-8483-4A37-8F84-EFF7E87655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149D3AA9-0509-45F6-B776-1C71EB13754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A51A326-2C28-4F23-91E0-EF98619D6D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3EBA6E23-4628-4C32-A6BC-1C13EFEB8C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E948585B-09C8-432B-A2AD-8013A03A73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FA7C3B92-84B5-458B-9E81-F73900D3B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9C041260-72B4-4FA2-A7D3-7BDC6A0867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11C51301-4A33-4513-B2E6-9C5CCF0C26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F6C3140C-72BC-4391-B46F-21BABF252C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0" name="Group 709">
                <a:extLst>
                  <a:ext uri="{FF2B5EF4-FFF2-40B4-BE49-F238E27FC236}">
                    <a16:creationId xmlns:a16="http://schemas.microsoft.com/office/drawing/2014/main" id="{1C3C3A62-0DE7-4E24-AD28-3FB1DD51B04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2278D437-F3BE-42DA-AF61-74B576EDEF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5B04892C-ACFF-43D1-B21C-3E7AE72BA0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A5256ACB-57FC-435E-90A3-C994FD9278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7EF51743-0129-4585-8413-6CCC7AA7CF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8085B2FE-4E6A-4B5E-8E3A-72694208E9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4F6572A0-BDF4-42BD-8F28-F4E8B23D33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BF404382-B814-4796-9CDC-F3FB124AED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F2480C6D-7606-4D99-BFDC-3F86458E7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857178EC-6D67-4E22-9AB7-9A458E0C711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978EBE26-1C14-454F-8A3D-E315D84B7C5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EE097BEF-8CBB-46F2-ABDF-2AAC1DA0001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642AA84A-FCA0-458C-BEB2-FA58398E93D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B33653CA-BA99-4E60-96DC-A8E6A58092C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0CBEF9BF-2523-42D2-AC6D-BCF28D87AA0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41CF3BAD-DAFE-47A2-AAA2-74DF1B5E16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9" name="Straight Arrow Connector 718">
                <a:extLst>
                  <a:ext uri="{FF2B5EF4-FFF2-40B4-BE49-F238E27FC236}">
                    <a16:creationId xmlns:a16="http://schemas.microsoft.com/office/drawing/2014/main" id="{F2289E69-7395-444F-80D4-F8F19439C5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0" name="Straight Arrow Connector 719">
                <a:extLst>
                  <a:ext uri="{FF2B5EF4-FFF2-40B4-BE49-F238E27FC236}">
                    <a16:creationId xmlns:a16="http://schemas.microsoft.com/office/drawing/2014/main" id="{8D0FAED5-323C-4357-8BC5-071D9E7CAB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14E86040-D224-4490-8AD8-DC568270E501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D6FADA42-37ED-40FF-BDDC-1585B608AB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42378826-7270-411A-A50A-8A31CB56F0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94B1ED88-DB22-416C-BE16-C4989BDDCCC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25FD039A-D0A9-47D0-90E6-5DAF3EA21F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E46DC4F6-A5E1-4FD4-A128-B7E807FEC7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B7D66EE4-11D1-4AA8-ACE7-3D7289809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FDFCA2AB-E8EF-4465-B3D3-AAE4016F4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A8CA033E-D5C6-4E6E-AC7A-277A26085C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7607050A-D20A-4454-A705-3AD9308A53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9F4F987-3810-4AD9-8DFF-C01BA66B1A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14BA8DD5-6170-4E80-8935-62B4E0E04B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C6FE04F9-63EF-41B5-9342-4CCD93FD70B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C0FEB0E-D76B-4D4A-9FDB-7BE9BB0CB8B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2BA20466-64EE-486E-9F60-A3A3764C484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55EEA601-3509-487C-897C-04195681A89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1FB7435D-709F-4335-8FE4-06587FBC966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EA856CD5-32E1-4C76-A957-F3BE879705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D0006C99-9C61-4E85-914F-FB1EAF7219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B4F26A52-A12F-4674-946A-C9732ABDAB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A129BFDF-90CF-4FBC-AEC2-CD9FFB2BEA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4" name="Rectangle 583">
                <a:extLst>
                  <a:ext uri="{FF2B5EF4-FFF2-40B4-BE49-F238E27FC236}">
                    <a16:creationId xmlns:a16="http://schemas.microsoft.com/office/drawing/2014/main" id="{AD6BF2D5-8878-4617-854A-F1BCD431AA6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9A44AA71-F622-4620-B120-F40BB24FC2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79CFF02-EEF8-47E3-A54E-6893DF48A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7BDA0860-9225-47F5-8398-85FBB8487A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ED81404A-6F03-4ED4-B11B-3B0CA3DABA0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B6D2A11-904F-48FA-83FB-3C85DBA339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A3032F7E-8F03-4996-B637-4125F09857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BC6E5D96-5C21-4559-AF1F-78262BEBBD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BC243B2-9602-4D7B-BA5F-D8CA6C5BB9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9" name="Rectangle 588">
                <a:extLst>
                  <a:ext uri="{FF2B5EF4-FFF2-40B4-BE49-F238E27FC236}">
                    <a16:creationId xmlns:a16="http://schemas.microsoft.com/office/drawing/2014/main" id="{7637D3E2-48A5-430A-884C-0BF43B03B29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4DB95FC3-1761-4C07-94C4-312CF23605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EB524B2A-5DE6-49B8-A739-FEBDB8D66E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13147F7A-FF17-4669-AE1B-FA879C380C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8119C450-683D-430F-8092-C3C1A8EFDF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782906F4-6BA2-4CBC-9BA5-AD2629EE1FE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7D9DDE82-877F-4B6D-92E7-25DEF1FBDFD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419A3976-A759-468E-8374-10CAFF5991A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7" name="Oval 596">
                <a:extLst>
                  <a:ext uri="{FF2B5EF4-FFF2-40B4-BE49-F238E27FC236}">
                    <a16:creationId xmlns:a16="http://schemas.microsoft.com/office/drawing/2014/main" id="{130AAB88-5710-441D-9F23-F3BA1E80DCE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82222CFA-845D-4B28-8EFC-1CBB1AE3B2A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624518A9-9C0B-404C-9C1E-7E111AB3BE1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4BBD0A0F-86A8-4D29-B98D-ECCF9A4491A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1" name="Straight Arrow Connector 600">
                <a:extLst>
                  <a:ext uri="{FF2B5EF4-FFF2-40B4-BE49-F238E27FC236}">
                    <a16:creationId xmlns:a16="http://schemas.microsoft.com/office/drawing/2014/main" id="{5AA3EE1E-BAF1-429C-813D-5FE480FC00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2" name="Straight Arrow Connector 601">
                <a:extLst>
                  <a:ext uri="{FF2B5EF4-FFF2-40B4-BE49-F238E27FC236}">
                    <a16:creationId xmlns:a16="http://schemas.microsoft.com/office/drawing/2014/main" id="{DBBDC629-79DE-4B76-A4F0-634A50D09F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9387A85A-ABEE-46E3-82D3-41CD681521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63676073-2E77-463D-BAE2-50357C0E260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77F2088C-8207-4E14-AC0F-81721F7BC44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9FCB625-D1D5-4EBD-9250-5C75A483305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A929B34D-0FAE-47B6-A6A9-59EC2A100A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5696F8BC-21ED-486A-9308-A820023BD63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8569B08B-DE24-427E-9801-6758708D07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58CEC526-265F-410D-B861-A0874967F4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80C13BEA-5347-4F27-B56E-7199D4872F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23A0F1C4-EBEA-41E5-AE19-AF08274CA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514EDB04-11F3-4675-A3CB-A86E8B52FC6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526E7804-63A0-4E4C-BFEB-979E0B1A70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76E00538-5D3A-43B8-8658-594C5D373E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323D9CAB-E8EF-49B9-A989-4FC0C3F2192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AA250DBB-8AA6-4F92-B2F4-22C04344E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073C7C6D-73CC-4F90-AD02-85CF9C8C19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E8C23EF8-5394-4F28-AEBA-9CFFBC1B54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7F9C3E98-91AE-4F93-97A5-857C975D65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EBDA260C-F13D-47FA-B613-FDD814E866D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7D6D32A2-D11B-497C-9EA5-55830A3DE3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1579B8F-70B1-41A8-A44D-EC0A1B106C7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4FBB8BAC-11F4-420E-B055-1F9D7362F2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7" name="Group 616">
                <a:extLst>
                  <a:ext uri="{FF2B5EF4-FFF2-40B4-BE49-F238E27FC236}">
                    <a16:creationId xmlns:a16="http://schemas.microsoft.com/office/drawing/2014/main" id="{A9A5C68E-84A5-4A08-AEFC-708DF72CC3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B754CAF3-A45B-4D31-A45E-55E675F387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63657DF-146B-47F5-8B25-F1BB7678B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E64B94C6-5EBC-4FF1-9BDB-4314EC083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E8E06402-AF75-458D-8A1A-D3D05857A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18CF87EF-F898-4443-A6F0-27A413ED01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F5146FE8-7B5D-47AA-9F11-523E368AF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F6D61A6-88A1-4A91-87BC-8FEE600027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678FF42F-BE0B-401B-ABAF-C2AA3F52F0B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29F100C8-416D-4E07-B2CB-F1E620B650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91793465-3110-4B48-9860-595D7CA37E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E9277A8-9F44-482F-8150-712AC193C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18BCC758-C461-497C-8D8E-3E4648A070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FC0B6F2D-90F0-483C-ACE4-AB9316F087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6C276C8D-D470-4690-B644-135C3CE5EE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E4F3436A-2DBC-4B81-9151-B3A4D4BEC7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86F2FF27-C9CD-4FC7-86FD-39BA427CAAE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02015CF2-9DC6-474D-A728-A866F24E7B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461E7C81-0137-4EBF-842E-D3B2CEF63B16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D6BEB202-1CEB-4D94-98ED-0FD254C066C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0D5B8326-D442-4AD8-A7CD-8A12E746E43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B8A4A3E6-45E7-41D8-94E3-1B250F58323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988AFE7F-C7C2-4780-8CDF-4CBCB1505DB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4A69C1BA-4E57-431B-BA8B-99B9622093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8" name="Straight Arrow Connector 627">
                <a:extLst>
                  <a:ext uri="{FF2B5EF4-FFF2-40B4-BE49-F238E27FC236}">
                    <a16:creationId xmlns:a16="http://schemas.microsoft.com/office/drawing/2014/main" id="{B35F8708-64A4-4602-B4DC-092EAD89A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9" name="Straight Arrow Connector 628">
                <a:extLst>
                  <a:ext uri="{FF2B5EF4-FFF2-40B4-BE49-F238E27FC236}">
                    <a16:creationId xmlns:a16="http://schemas.microsoft.com/office/drawing/2014/main" id="{BD17B624-6C5E-4156-AD3C-5C1655FBC31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6A46993E-160E-4138-80C1-58A10442983D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06C42ED2-2C76-443F-989C-D001267801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1FA78F32-E12F-4671-A053-1B554F13A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FAE8D9CD-1FD9-4199-8210-D1661478DCE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5AC4E0AF-3ED6-4F65-810F-A73AB29316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DA1A672-8987-4D29-B7FA-2085C205F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B9FAF313-64B9-40C7-82D6-0652D08C4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5AF6E303-4CCE-4758-A676-93BA34143B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1DCE0192-1DCB-474D-80C4-A9389C405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103872A4-1AE1-4252-B3B5-34426D6F75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9216571D-A70C-42CF-8706-A1CE126460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5" name="Straight Connector 574">
                  <a:extLst>
                    <a:ext uri="{FF2B5EF4-FFF2-40B4-BE49-F238E27FC236}">
                      <a16:creationId xmlns:a16="http://schemas.microsoft.com/office/drawing/2014/main" id="{B172A0ED-72BB-4227-BCF7-40413C250F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B060F1EC-15AD-489C-8CB8-25D228863EF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8763F480-C06D-4317-9DE0-F235B9C51CA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479F9A9A-B676-4F17-8097-7D0E4A97097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A988D6C8-3913-4875-91D4-C5C062423CF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EE3C30AD-FA3A-4632-8ABB-8DD169C27D3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CA03861-C9BF-4A13-A596-8C73BC319C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40C0E8FA-0A80-4AE2-890E-675C9ED06C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E91C50B5-871E-4442-864F-B7D9895E34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D24500B6-7E04-4165-9D11-0F65404F4D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6D397D17-9461-4F03-BAD2-4DDB24EF8FD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4C7A364-FD1C-4B92-8E9C-93E8F70B1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B459D02-41F9-4812-9948-0C925E2DAE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5943F011-C72F-4983-A6B6-777183C7CE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C44FBDB5-8226-434D-88BA-12F8097E16D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C9C94599-5803-4C73-9C45-C7764E565A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677E783F-3611-4B25-9F1A-97649322D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C37C80D1-90E7-4C92-BF57-7D591C7AEB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3D412BF5-A216-4DCE-9D0A-66118783C7A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7ABFDD91-B527-45EF-AC4E-717FDE00BF4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81668622-4324-47B7-A09A-E67EA872DB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9B3C93C1-2C7E-4266-A61D-C7A2A2209D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4750BDB9-D565-40F6-A063-F9C5DAFA57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2E1F8C60-A27A-4718-8820-5F12CCF4B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95C447A8-8B82-4268-BA92-5E304456697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835DE3B8-13A6-4921-86BB-4D9913D1DC6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801F8599-559D-4061-B30D-5C83C702C6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8C375ECB-8C0E-4CC5-9B8D-C5BDDE01913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F519C68F-CA84-4146-AD65-4B9D50F8B77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E671CDCC-D884-4CF3-A595-8AD23B3388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647092AD-AA01-4F4E-A44A-27D3D2B756D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0" name="Straight Arrow Connector 509">
                <a:extLst>
                  <a:ext uri="{FF2B5EF4-FFF2-40B4-BE49-F238E27FC236}">
                    <a16:creationId xmlns:a16="http://schemas.microsoft.com/office/drawing/2014/main" id="{FB13DDDE-6282-4578-843E-81C74C1A9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1" name="Straight Arrow Connector 510">
                <a:extLst>
                  <a:ext uri="{FF2B5EF4-FFF2-40B4-BE49-F238E27FC236}">
                    <a16:creationId xmlns:a16="http://schemas.microsoft.com/office/drawing/2014/main" id="{692AF7E8-2B6E-4B78-B19B-83C6D70370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F6C6E41-1317-41F0-9A6A-7E619C1EFBA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FA9B079A-9E03-4D1B-A977-B8950C4065B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D9F49DC-34E7-4FD6-AD1B-B5831B255AE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74AAADAC-8CD4-4542-B715-099C6EAB145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ADB07A36-A9D3-4B00-80B2-B77D69513A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225EC5AB-244B-4A24-884E-286233544F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2780E158-2A1E-41CA-B38E-7CECAC131B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F56D620D-A120-4EFE-9166-9407C0917D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165D2948-0A68-4E29-B43C-AEAD84CAA5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164625C3-7923-4F69-86FC-B5FFC48FA9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98C934D2-976A-493E-B668-7DD123BC58C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B871CE09-80BE-4776-8E3F-931A325C84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05B9174E-67F5-485D-BED2-EA13087AA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2446C57F-7BCA-4BD1-BDEE-91A29A048EE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BA37017A-AF1E-4BB7-8BEB-9D4F49B971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ECA11EB8-3B7F-4934-8A32-11940502BF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0C14FB14-BF8A-429F-A96E-2DF083D4BA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C3483D98-48AC-4357-81B1-AEF05E0BFD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795DD458-02E1-4600-A917-1511B9BFE04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3DE6D94C-38E9-4BEC-9394-F793BA30D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4C7F26BE-9FB8-418E-B481-43356DD2466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79869B4A-C71B-43DE-8EB5-D56AC48662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5E394595-57FE-4689-B452-AF0F77DD2FF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4CF4176C-8E93-4124-80F0-B27CC7464A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F04655CF-1260-4A51-9725-D36A04D55C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D90416C1-6663-4B0A-99BE-C081821ADB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FD92377D-85D6-420D-BFAA-FA6363906D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C063F539-7CCD-4316-9AF7-B533FA4C6D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E45AD8B3-DAF9-4131-A87B-45386D3B1B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613B68C3-5B82-454F-B717-2B897058A1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7" name="Group 526">
                <a:extLst>
                  <a:ext uri="{FF2B5EF4-FFF2-40B4-BE49-F238E27FC236}">
                    <a16:creationId xmlns:a16="http://schemas.microsoft.com/office/drawing/2014/main" id="{4C7FB05E-08F8-49E0-914F-CCAE8776E1F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9B9E6A1B-EB63-4793-B60D-9F0D8587EE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43B441DE-504D-44B8-8F7A-6EB4FF6A0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442E8440-B8FE-4E9A-8406-C9FE45F2E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8400AC2C-1782-4D9B-AF8D-9280859BB1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C6EFAFA5-E526-4C84-B626-252427FE1B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D988D61-77BE-4573-99FD-A49F1B2014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967ED66B-F73C-413D-AB3E-4A28BB7549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9E4A7626-493F-447A-9813-7EF62B2396A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419D1E1-8726-4179-B368-BC4033DBA4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438B49A5-2681-4F9D-96CD-8471B6230C3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B833379F-B844-41A6-A1E4-A77328D5AF8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A9B6FF24-1A3D-44E9-9E60-DDE23C9DDDB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C11799AB-1F3B-4248-BAD5-DD26588607E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15D6D018-1A29-4CD6-82E8-D8210D1F7AC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1CDC4003-DE13-47A0-B77B-38B800EAA5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6" name="Straight Arrow Connector 535">
                <a:extLst>
                  <a:ext uri="{FF2B5EF4-FFF2-40B4-BE49-F238E27FC236}">
                    <a16:creationId xmlns:a16="http://schemas.microsoft.com/office/drawing/2014/main" id="{7A394818-941D-412E-A03D-E2B1A502A5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7" name="Straight Arrow Connector 536">
                <a:extLst>
                  <a:ext uri="{FF2B5EF4-FFF2-40B4-BE49-F238E27FC236}">
                    <a16:creationId xmlns:a16="http://schemas.microsoft.com/office/drawing/2014/main" id="{E5E39CB4-069A-43D7-A842-3BC24086580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4339FD90-DAF8-4D9E-8B50-7BE3F38E53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8CA4331E-7CBD-4A92-9310-33D9D71B5D2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B48F03BD-8450-4D7D-AAD0-FF8AC3B14E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9B774AD6-12B0-4DF2-9418-242EC07FB2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161494233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6407523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 conn=delta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1564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15644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2D03132-45D1-4C00-AAB1-49B2386BCCB1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2D03132-45D1-4C00-AAB1-49B2386BCC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1454750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762170" y="3311020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634417" cy="21405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634417" cy="21405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81384" y="3469164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384" y="3469164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971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629867" y="3652878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78103" y="3863059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116594" y="3644147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260068" y="3856709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4F7213ED-B996-4D30-8A5D-1EC6ABA0AB93}"/>
              </a:ext>
            </a:extLst>
          </p:cNvPr>
          <p:cNvGraphicFramePr>
            <a:graphicFrameLocks noGrp="1"/>
          </p:cNvGraphicFramePr>
          <p:nvPr/>
        </p:nvGraphicFramePr>
        <p:xfrm>
          <a:off x="1014046" y="408940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34344362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33495233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872662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91097009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6460161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7168828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79751412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005947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4315900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5794196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466227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742007897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16901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431402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56291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7768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424880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7905705"/>
                  </a:ext>
                </a:extLst>
              </a:tr>
            </a:tbl>
          </a:graphicData>
        </a:graphic>
      </p:graphicFrame>
      <p:sp>
        <p:nvSpPr>
          <p:cNvPr id="14" name="Rectangle 13">
            <a:extLst>
              <a:ext uri="{FF2B5EF4-FFF2-40B4-BE49-F238E27FC236}">
                <a16:creationId xmlns:a16="http://schemas.microsoft.com/office/drawing/2014/main" id="{8CFAA451-39D5-4FFB-A9CC-5B71B3A60F5C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69B4796-B53C-449A-9AD7-CA6FCF16B74F}"/>
              </a:ext>
            </a:extLst>
          </p:cNvPr>
          <p:cNvSpPr/>
          <p:nvPr/>
        </p:nvSpPr>
        <p:spPr>
          <a:xfrm>
            <a:off x="746479" y="405146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80D1B5F-9CCE-4661-85D1-625C8633B77B}"/>
              </a:ext>
            </a:extLst>
          </p:cNvPr>
          <p:cNvSpPr/>
          <p:nvPr/>
        </p:nvSpPr>
        <p:spPr>
          <a:xfrm>
            <a:off x="1502128" y="52484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2635896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D2EDDEB-4DC4-D0D4-AA03-C1CDAC8118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5262070-FDDE-5FC8-20A4-B5D54CAFED0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00F14A37-8F63-F703-7C33-C032FC9F577D}"/>
              </a:ext>
            </a:extLst>
          </p:cNvPr>
          <p:cNvSpPr txBox="1"/>
          <p:nvPr/>
        </p:nvSpPr>
        <p:spPr>
          <a:xfrm>
            <a:off x="533400" y="2514600"/>
            <a:ext cx="80772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800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Thank </a:t>
            </a:r>
            <a:r>
              <a:rPr lang="en-US" altLang="zh-CN" sz="4800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y</a:t>
            </a:r>
            <a:r>
              <a:rPr lang="en-US" sz="4800" dirty="0">
                <a:solidFill>
                  <a:srgbClr val="C00000"/>
                </a:solidFill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ou!</a:t>
            </a:r>
          </a:p>
        </p:txBody>
      </p:sp>
    </p:spTree>
    <p:extLst>
      <p:ext uri="{BB962C8B-B14F-4D97-AF65-F5344CB8AC3E}">
        <p14:creationId xmlns:p14="http://schemas.microsoft.com/office/powerpoint/2010/main" val="304331538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384807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//  Define a single-phase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phases=1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bus=n  kV=66.39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=50 %r=2.5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 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=50 %r=2.5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sz="800" b="0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Courier New" panose="02070309020205020404" pitchFamily="49" charset="0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2501259" y="21621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3644253" y="2146300"/>
            <a:ext cx="692791" cy="387351"/>
            <a:chOff x="8378318" y="351379"/>
            <a:chExt cx="573758" cy="367353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83874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4711055" y="216535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4005631-E7AA-4DFA-8925-6AF053F38C30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4005631-E7AA-4DFA-8925-6AF053F38C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3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n-US" sz="11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41362" y="2792217"/>
                <a:ext cx="8269288" cy="22787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0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𝑏𝑎𝑠𝑒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</m:den>
                      </m:f>
                      <m:r>
                        <a:rPr lang="en-US" sz="1200" b="0" i="0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𝑗𝑥</m:t>
                          </m:r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f>
                            <m:f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den>
                          </m:f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50000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(0.05+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0.05)</m:t>
                          </m:r>
                        </m:den>
                      </m:f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=500000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500000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l-GR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Ω</m:t>
                      </m:r>
                    </m:oMath>
                  </m:oMathPara>
                </a14:m>
                <a:endParaRPr lang="en-US" sz="1200" dirty="0"/>
              </a:p>
              <a:p>
                <a14:m>
                  <m:oMath xmlns:m="http://schemas.openxmlformats.org/officeDocument/2006/math"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 </a:t>
                </a:r>
                <a14:m>
                  <m:oMath xmlns:m="http://schemas.openxmlformats.org/officeDocument/2006/math"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66390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66390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4160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4160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lang="en-US" sz="1200" dirty="0"/>
              </a:p>
              <a:p>
                <a:r>
                  <a:rPr lang="en-US" sz="1200" dirty="0">
                    <a:solidFill>
                      <a:srgbClr val="000000"/>
                    </a:solidFill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2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/>
                  <a:t>=</a:t>
                </a:r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  <m:e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1362" y="2792217"/>
                <a:ext cx="8269288" cy="2278765"/>
              </a:xfrm>
              <a:prstGeom prst="rect">
                <a:avLst/>
              </a:prstGeom>
              <a:blipFill>
                <a:blip r:embed="rId4"/>
                <a:stretch>
                  <a:fillRect l="-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83AF43FA-3B7F-426E-AB81-3BE450935FD0}"/>
              </a:ext>
            </a:extLst>
          </p:cNvPr>
          <p:cNvGraphicFramePr>
            <a:graphicFrameLocks noGrp="1"/>
          </p:cNvGraphicFramePr>
          <p:nvPr/>
        </p:nvGraphicFramePr>
        <p:xfrm>
          <a:off x="884237" y="5326857"/>
          <a:ext cx="4870450" cy="762000"/>
        </p:xfrm>
        <a:graphic>
          <a:graphicData uri="http://schemas.openxmlformats.org/drawingml/2006/table">
            <a:tbl>
              <a:tblPr/>
              <a:tblGrid>
                <a:gridCol w="603250">
                  <a:extLst>
                    <a:ext uri="{9D8B030D-6E8A-4147-A177-3AD203B41FA5}">
                      <a16:colId xmlns:a16="http://schemas.microsoft.com/office/drawing/2014/main" val="307200283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193009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11637594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3048994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1497968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76108516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2175026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158040590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08491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7711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91398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3160140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754886" y="493200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886" y="493200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4672049" y="49785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endParaRPr lang="en-US" sz="1100" dirty="0">
              <a:solidFill>
                <a:srgbClr val="000000"/>
              </a:solidFill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4820285" y="51887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5295936" y="49698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endParaRPr lang="en-US" sz="1100" dirty="0">
              <a:solidFill>
                <a:srgbClr val="000000"/>
              </a:solidFill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5439410" y="51823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08613174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22" name="Rectangle 621">
            <a:extLst>
              <a:ext uri="{FF2B5EF4-FFF2-40B4-BE49-F238E27FC236}">
                <a16:creationId xmlns:a16="http://schemas.microsoft.com/office/drawing/2014/main" id="{65233BAE-7489-4A95-B700-36AA2B4706CD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021C056-78D8-4836-83D4-4B4E5E48A080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54859" y="243509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165" y="305183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 flipH="1">
              <a:off x="531188" y="30205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0709" y="468060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308736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 flipH="1">
              <a:off x="512932" y="465249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62015" y="569343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16200000">
              <a:off x="954876" y="239125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6774" y="305164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4392" y="471137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318975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81694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16200000">
              <a:off x="955670" y="301593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55" y="245871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16200000">
              <a:off x="831845" y="464232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142048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2474" y="308974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3286" y="243013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16200000">
              <a:off x="721514" y="301514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0EA0DEB-DE06-40E5-AD0F-A225FFCC6E1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3902AA3F-F28A-44C1-946D-7BF2315EA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8CCE3B93-BA6C-4A1D-B3E6-1A488A184F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CBF97C78-9D88-4398-81FF-027177AC7F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A20CD0DD-E1C0-4EA6-B59D-39945F276B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EA76F255-A964-43BA-976C-667F8DB251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800E1A55-B1E5-4297-B634-713869C7C8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2428188E-CEE9-4D97-8783-D34F27874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7232012-8ED0-42D8-9C81-8BF903A3B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4E5B4B7D-9F7D-4209-B649-B182D2F117AE}"/>
              </a:ext>
            </a:extLst>
          </p:cNvPr>
          <p:cNvSpPr/>
          <p:nvPr/>
        </p:nvSpPr>
        <p:spPr>
          <a:xfrm>
            <a:off x="6001184" y="5576975"/>
            <a:ext cx="8867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dirty="0"/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6F4F96B2-8A56-479E-BD9B-C00B028314D1}"/>
              </a:ext>
            </a:extLst>
          </p:cNvPr>
          <p:cNvSpPr/>
          <p:nvPr/>
        </p:nvSpPr>
        <p:spPr>
          <a:xfrm>
            <a:off x="5844095" y="1717152"/>
            <a:ext cx="76976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sz="1600" dirty="0"/>
          </a:p>
        </p:txBody>
      </p:sp>
      <p:sp>
        <p:nvSpPr>
          <p:cNvPr id="635" name="Rectangle 634">
            <a:extLst>
              <a:ext uri="{FF2B5EF4-FFF2-40B4-BE49-F238E27FC236}">
                <a16:creationId xmlns:a16="http://schemas.microsoft.com/office/drawing/2014/main" id="{57748DA0-7915-46B8-A420-D1C2C2AE6ED3}"/>
              </a:ext>
            </a:extLst>
          </p:cNvPr>
          <p:cNvSpPr/>
          <p:nvPr/>
        </p:nvSpPr>
        <p:spPr>
          <a:xfrm>
            <a:off x="5093188" y="1120741"/>
            <a:ext cx="118012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HV winding Connection</a:t>
            </a:r>
            <a:endParaRPr lang="en-US" sz="1000" dirty="0"/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EFA5CAE9-EAFA-4D9B-B1AD-7C3A443BED2C}"/>
              </a:ext>
            </a:extLst>
          </p:cNvPr>
          <p:cNvCxnSpPr>
            <a:cxnSpLocks/>
          </p:cNvCxnSpPr>
          <p:nvPr/>
        </p:nvCxnSpPr>
        <p:spPr bwMode="auto">
          <a:xfrm>
            <a:off x="5715000" y="1517650"/>
            <a:ext cx="237880" cy="28086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39" name="Straight Arrow Connector 638">
            <a:extLst>
              <a:ext uri="{FF2B5EF4-FFF2-40B4-BE49-F238E27FC236}">
                <a16:creationId xmlns:a16="http://schemas.microsoft.com/office/drawing/2014/main" id="{420327B9-6C68-4FDF-AC96-F2E1A4E8AAE3}"/>
              </a:ext>
            </a:extLst>
          </p:cNvPr>
          <p:cNvCxnSpPr>
            <a:cxnSpLocks/>
          </p:cNvCxnSpPr>
          <p:nvPr/>
        </p:nvCxnSpPr>
        <p:spPr bwMode="auto">
          <a:xfrm flipV="1">
            <a:off x="6045200" y="2103317"/>
            <a:ext cx="95249" cy="16998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42" name="Rectangle 641">
            <a:extLst>
              <a:ext uri="{FF2B5EF4-FFF2-40B4-BE49-F238E27FC236}">
                <a16:creationId xmlns:a16="http://schemas.microsoft.com/office/drawing/2014/main" id="{651F8370-7D1A-46ED-BDDC-A10A226CF96B}"/>
              </a:ext>
            </a:extLst>
          </p:cNvPr>
          <p:cNvSpPr/>
          <p:nvPr/>
        </p:nvSpPr>
        <p:spPr>
          <a:xfrm>
            <a:off x="5223510" y="2171911"/>
            <a:ext cx="104140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LV winding Connection</a:t>
            </a:r>
            <a:endParaRPr lang="en-US" sz="1000" dirty="0"/>
          </a:p>
        </p:txBody>
      </p:sp>
      <p:sp>
        <p:nvSpPr>
          <p:cNvPr id="643" name="Rectangle 642">
            <a:extLst>
              <a:ext uri="{FF2B5EF4-FFF2-40B4-BE49-F238E27FC236}">
                <a16:creationId xmlns:a16="http://schemas.microsoft.com/office/drawing/2014/main" id="{A91E95C8-D606-43AF-BEED-0EC16B09EB64}"/>
              </a:ext>
            </a:extLst>
          </p:cNvPr>
          <p:cNvSpPr/>
          <p:nvPr/>
        </p:nvSpPr>
        <p:spPr>
          <a:xfrm>
            <a:off x="6289083" y="2291094"/>
            <a:ext cx="1943935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Neutral Connection</a:t>
            </a:r>
            <a:endParaRPr lang="en-US" sz="1000" dirty="0"/>
          </a:p>
        </p:txBody>
      </p:sp>
      <p:cxnSp>
        <p:nvCxnSpPr>
          <p:cNvPr id="653" name="Straight Arrow Connector 652">
            <a:extLst>
              <a:ext uri="{FF2B5EF4-FFF2-40B4-BE49-F238E27FC236}">
                <a16:creationId xmlns:a16="http://schemas.microsoft.com/office/drawing/2014/main" id="{4D7EC77F-92E8-4B88-8C4F-3B90D8BBDAB4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355374" y="2067171"/>
            <a:ext cx="117230" cy="21882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54" name="Rectangle 653">
            <a:extLst>
              <a:ext uri="{FF2B5EF4-FFF2-40B4-BE49-F238E27FC236}">
                <a16:creationId xmlns:a16="http://schemas.microsoft.com/office/drawing/2014/main" id="{086C0A19-4EDD-4ECD-B8E3-7780B3F4C64F}"/>
              </a:ext>
            </a:extLst>
          </p:cNvPr>
          <p:cNvSpPr/>
          <p:nvPr/>
        </p:nvSpPr>
        <p:spPr>
          <a:xfrm>
            <a:off x="6348383" y="998529"/>
            <a:ext cx="1667858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Phase displacement of LV winding with reference to the HV winding </a:t>
            </a:r>
            <a:endParaRPr lang="en-US" sz="1000" dirty="0"/>
          </a:p>
        </p:txBody>
      </p:sp>
      <p:cxnSp>
        <p:nvCxnSpPr>
          <p:cNvPr id="655" name="Straight Arrow Connector 654">
            <a:extLst>
              <a:ext uri="{FF2B5EF4-FFF2-40B4-BE49-F238E27FC236}">
                <a16:creationId xmlns:a16="http://schemas.microsoft.com/office/drawing/2014/main" id="{18F8275B-EC48-4C3E-93DC-BEA5716A344A}"/>
              </a:ext>
            </a:extLst>
          </p:cNvPr>
          <p:cNvCxnSpPr>
            <a:cxnSpLocks/>
          </p:cNvCxnSpPr>
          <p:nvPr/>
        </p:nvCxnSpPr>
        <p:spPr bwMode="auto">
          <a:xfrm flipH="1">
            <a:off x="6472116" y="1581150"/>
            <a:ext cx="112834" cy="22029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2" name="Rectangle 51">
            <a:extLst>
              <a:ext uri="{FF2B5EF4-FFF2-40B4-BE49-F238E27FC236}">
                <a16:creationId xmlns:a16="http://schemas.microsoft.com/office/drawing/2014/main" id="{F894F704-9D8A-4751-88B9-E6DCA2BE3488}"/>
              </a:ext>
            </a:extLst>
          </p:cNvPr>
          <p:cNvSpPr/>
          <p:nvPr/>
        </p:nvSpPr>
        <p:spPr>
          <a:xfrm>
            <a:off x="4089400" y="2524036"/>
            <a:ext cx="4572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lvl="0" algn="just"/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Note that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1012" name="Rectangle 1011">
            <a:extLst>
              <a:ext uri="{FF2B5EF4-FFF2-40B4-BE49-F238E27FC236}">
                <a16:creationId xmlns:a16="http://schemas.microsoft.com/office/drawing/2014/main" id="{315C51A0-1FE6-4B1B-836D-3508B082BB1A}"/>
              </a:ext>
            </a:extLst>
          </p:cNvPr>
          <p:cNvSpPr/>
          <p:nvPr/>
        </p:nvSpPr>
        <p:spPr>
          <a:xfrm>
            <a:off x="5562600" y="5946755"/>
            <a:ext cx="214884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700" dirty="0"/>
              <a:t>https://en.wikipedia.org/wiki/Vector_group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168996A-EB6F-466B-BE2C-0750A67F6CAF}"/>
              </a:ext>
            </a:extLst>
          </p:cNvPr>
          <p:cNvGrpSpPr/>
          <p:nvPr/>
        </p:nvGrpSpPr>
        <p:grpSpPr>
          <a:xfrm>
            <a:off x="4459182" y="3895715"/>
            <a:ext cx="1831293" cy="1795462"/>
            <a:chOff x="4459182" y="3895715"/>
            <a:chExt cx="1831293" cy="1795462"/>
          </a:xfrm>
        </p:grpSpPr>
        <p:cxnSp>
          <p:nvCxnSpPr>
            <p:cNvPr id="656" name="Straight Arrow Connector 655">
              <a:extLst>
                <a:ext uri="{FF2B5EF4-FFF2-40B4-BE49-F238E27FC236}">
                  <a16:creationId xmlns:a16="http://schemas.microsoft.com/office/drawing/2014/main" id="{9E960C04-9395-4CB2-9ADE-4F036B5837D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14820" y="4391025"/>
              <a:ext cx="0" cy="42782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7" name="Straight Arrow Connector 656">
              <a:extLst>
                <a:ext uri="{FF2B5EF4-FFF2-40B4-BE49-F238E27FC236}">
                  <a16:creationId xmlns:a16="http://schemas.microsoft.com/office/drawing/2014/main" id="{111F79AC-9743-4625-9826-DD00AFF7594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609305" y="4021273"/>
              <a:ext cx="405517" cy="8070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5" name="Straight Arrow Connector 724">
              <a:extLst>
                <a:ext uri="{FF2B5EF4-FFF2-40B4-BE49-F238E27FC236}">
                  <a16:creationId xmlns:a16="http://schemas.microsoft.com/office/drawing/2014/main" id="{9D31BAB7-C2F9-4518-B04D-C310F38E32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592638" y="4820888"/>
              <a:ext cx="422185" cy="69250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6" name="Straight Arrow Connector 725">
              <a:extLst>
                <a:ext uri="{FF2B5EF4-FFF2-40B4-BE49-F238E27FC236}">
                  <a16:creationId xmlns:a16="http://schemas.microsoft.com/office/drawing/2014/main" id="{817543E3-149C-415E-A2CB-EBFBE8C3B0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5810" y="4821083"/>
              <a:ext cx="92333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06EFF599-96DE-4CF2-AE9A-470A6845C3B7}"/>
                    </a:ext>
                  </a:extLst>
                </p:cNvPr>
                <p:cNvSpPr txBox="1"/>
                <p:nvPr/>
              </p:nvSpPr>
              <p:spPr>
                <a:xfrm flipH="1">
                  <a:off x="4643272" y="389571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06EFF599-96DE-4CF2-AE9A-470A6845C3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3272" y="389571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482931B8-5D9B-496F-9A68-11D2C7E73D97}"/>
                    </a:ext>
                  </a:extLst>
                </p:cNvPr>
                <p:cNvSpPr txBox="1"/>
                <p:nvPr/>
              </p:nvSpPr>
              <p:spPr>
                <a:xfrm flipH="1">
                  <a:off x="4914001" y="4218223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482931B8-5D9B-496F-9A68-11D2C7E73D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14001" y="4218223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6F1ED68E-231B-4BB2-8439-F250BFF12193}"/>
                    </a:ext>
                  </a:extLst>
                </p:cNvPr>
                <p:cNvSpPr txBox="1"/>
                <p:nvPr/>
              </p:nvSpPr>
              <p:spPr>
                <a:xfrm flipH="1">
                  <a:off x="5925484" y="4730818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6F1ED68E-231B-4BB2-8439-F250BFF121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25484" y="4730818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61DC3381-590D-4E9F-8028-A9889A00A540}"/>
                    </a:ext>
                  </a:extLst>
                </p:cNvPr>
                <p:cNvSpPr txBox="1"/>
                <p:nvPr/>
              </p:nvSpPr>
              <p:spPr>
                <a:xfrm flipH="1">
                  <a:off x="4649134" y="5449678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61DC3381-590D-4E9F-8028-A9889A00A5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9134" y="5449678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3" name="Straight Arrow Connector 1012">
              <a:extLst>
                <a:ext uri="{FF2B5EF4-FFF2-40B4-BE49-F238E27FC236}">
                  <a16:creationId xmlns:a16="http://schemas.microsoft.com/office/drawing/2014/main" id="{A4D5F0C8-D64A-4733-929D-57834B48AB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7202" y="4823611"/>
              <a:ext cx="340611" cy="18653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4" name="Straight Arrow Connector 1013">
              <a:extLst>
                <a:ext uri="{FF2B5EF4-FFF2-40B4-BE49-F238E27FC236}">
                  <a16:creationId xmlns:a16="http://schemas.microsoft.com/office/drawing/2014/main" id="{9339D23E-9AE9-4F2D-97C0-55791CDF985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688681" y="4823611"/>
              <a:ext cx="323760" cy="1651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B0477478-3E49-4E04-8D3D-038A3060B1DC}"/>
                    </a:ext>
                  </a:extLst>
                </p:cNvPr>
                <p:cNvSpPr txBox="1"/>
                <p:nvPr/>
              </p:nvSpPr>
              <p:spPr>
                <a:xfrm flipH="1">
                  <a:off x="5218801" y="5023085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B0477478-3E49-4E04-8D3D-038A3060B1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18801" y="5023085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0D12B56A-BDB9-4C03-A5B4-BEB61FE2158C}"/>
                    </a:ext>
                  </a:extLst>
                </p:cNvPr>
                <p:cNvSpPr txBox="1"/>
                <p:nvPr/>
              </p:nvSpPr>
              <p:spPr>
                <a:xfrm flipH="1">
                  <a:off x="4459182" y="4942123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0D12B56A-BDB9-4C03-A5B4-BEB61FE215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59182" y="4942123"/>
                  <a:ext cx="241668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FF429432-05C8-4D1E-963F-288DC2456335}"/>
              </a:ext>
            </a:extLst>
          </p:cNvPr>
          <p:cNvGrpSpPr/>
          <p:nvPr/>
        </p:nvGrpSpPr>
        <p:grpSpPr>
          <a:xfrm>
            <a:off x="6834327" y="3838565"/>
            <a:ext cx="1716265" cy="1765552"/>
            <a:chOff x="6834327" y="3838565"/>
            <a:chExt cx="1716265" cy="1765552"/>
          </a:xfrm>
        </p:grpSpPr>
        <p:cxnSp>
          <p:nvCxnSpPr>
            <p:cNvPr id="995" name="Straight Arrow Connector 994">
              <a:extLst>
                <a:ext uri="{FF2B5EF4-FFF2-40B4-BE49-F238E27FC236}">
                  <a16:creationId xmlns:a16="http://schemas.microsoft.com/office/drawing/2014/main" id="{3F9FFD28-EFDB-46C3-AA0B-10D4A9D2FB8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87740" y="4536281"/>
              <a:ext cx="210854" cy="44316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6" name="Straight Arrow Connector 995">
              <a:extLst>
                <a:ext uri="{FF2B5EF4-FFF2-40B4-BE49-F238E27FC236}">
                  <a16:creationId xmlns:a16="http://schemas.microsoft.com/office/drawing/2014/main" id="{3E03FBB4-F1C4-4B90-892F-D7A8C5690F0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85866" y="4027488"/>
              <a:ext cx="0" cy="9556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7" name="Straight Arrow Connector 996">
              <a:extLst>
                <a:ext uri="{FF2B5EF4-FFF2-40B4-BE49-F238E27FC236}">
                  <a16:creationId xmlns:a16="http://schemas.microsoft.com/office/drawing/2014/main" id="{F12E6644-0BD4-4894-B77C-D8413A35B9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908800" y="4967990"/>
              <a:ext cx="684682" cy="46443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8" name="Straight Arrow Connector 997">
              <a:extLst>
                <a:ext uri="{FF2B5EF4-FFF2-40B4-BE49-F238E27FC236}">
                  <a16:creationId xmlns:a16="http://schemas.microsoft.com/office/drawing/2014/main" id="{8F35342B-6A14-4292-849B-E53AF34DCC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0002" y="4977119"/>
              <a:ext cx="828511" cy="4505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77A63E2C-8924-4654-9C9D-23B24D2E0532}"/>
                    </a:ext>
                  </a:extLst>
                </p:cNvPr>
                <p:cNvSpPr txBox="1"/>
                <p:nvPr/>
              </p:nvSpPr>
              <p:spPr>
                <a:xfrm flipH="1">
                  <a:off x="7754039" y="4363480"/>
                  <a:ext cx="21935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77A63E2C-8924-4654-9C9D-23B24D2E05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54039" y="4363480"/>
                  <a:ext cx="21935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88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8505B74D-B5D3-4BD9-A689-21656CB4BBD7}"/>
                    </a:ext>
                  </a:extLst>
                </p:cNvPr>
                <p:cNvSpPr txBox="1"/>
                <p:nvPr/>
              </p:nvSpPr>
              <p:spPr>
                <a:xfrm flipH="1">
                  <a:off x="6834327" y="5442534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8505B74D-B5D3-4BD9-A689-21656CB4BBD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34327" y="5442534"/>
                  <a:ext cx="20563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9" name="TextBox 1008">
                  <a:extLst>
                    <a:ext uri="{FF2B5EF4-FFF2-40B4-BE49-F238E27FC236}">
                      <a16:creationId xmlns:a16="http://schemas.microsoft.com/office/drawing/2014/main" id="{845271D2-06D3-40D0-82DD-F7C7724C21E2}"/>
                    </a:ext>
                  </a:extLst>
                </p:cNvPr>
                <p:cNvSpPr txBox="1"/>
                <p:nvPr/>
              </p:nvSpPr>
              <p:spPr>
                <a:xfrm flipH="1">
                  <a:off x="7469022" y="3838565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9" name="TextBox 1008">
                  <a:extLst>
                    <a:ext uri="{FF2B5EF4-FFF2-40B4-BE49-F238E27FC236}">
                      <a16:creationId xmlns:a16="http://schemas.microsoft.com/office/drawing/2014/main" id="{845271D2-06D3-40D0-82DD-F7C7724C21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469022" y="3838565"/>
                  <a:ext cx="229165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158" r="-526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CA78649F-CFE6-4264-BBF6-71DE97E3253F}"/>
                    </a:ext>
                  </a:extLst>
                </p:cNvPr>
                <p:cNvSpPr txBox="1"/>
                <p:nvPr/>
              </p:nvSpPr>
              <p:spPr>
                <a:xfrm flipH="1">
                  <a:off x="8332134" y="5440153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CA78649F-CFE6-4264-BBF6-71DE97E325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332134" y="5440153"/>
                  <a:ext cx="218458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7" name="Straight Arrow Connector 1016">
              <a:extLst>
                <a:ext uri="{FF2B5EF4-FFF2-40B4-BE49-F238E27FC236}">
                  <a16:creationId xmlns:a16="http://schemas.microsoft.com/office/drawing/2014/main" id="{A14EB506-A01D-4E44-A163-253A03F2DB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87740" y="4977062"/>
              <a:ext cx="217998" cy="39980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5D39472D-1890-416A-BD82-EDA43F787BB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36606" y="4974681"/>
              <a:ext cx="443991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B0918659-B303-4765-AEB3-2DC1B30B7302}"/>
                    </a:ext>
                  </a:extLst>
                </p:cNvPr>
                <p:cNvSpPr txBox="1"/>
                <p:nvPr/>
              </p:nvSpPr>
              <p:spPr>
                <a:xfrm flipH="1">
                  <a:off x="7687364" y="5377892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B0918659-B303-4765-AEB3-2DC1B30B73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87364" y="5377892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A37F86EA-457B-4306-A7F3-A6E35BA869FF}"/>
                    </a:ext>
                  </a:extLst>
                </p:cNvPr>
                <p:cNvSpPr txBox="1"/>
                <p:nvPr/>
              </p:nvSpPr>
              <p:spPr>
                <a:xfrm flipH="1">
                  <a:off x="6932508" y="4882593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A37F86EA-457B-4306-A7F3-A6E35BA869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932508" y="4882593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037703150"/>
      </p:ext>
    </p:extLst>
  </p:cSld>
  <p:clrMapOvr>
    <a:masterClrMapping/>
  </p:clrMapOvr>
</p:sld>
</file>

<file path=ppt/theme/theme1.xml><?xml version="1.0" encoding="utf-8"?>
<a:theme xmlns:a="http://schemas.openxmlformats.org/drawingml/2006/main" name="PowerPoint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 Presentation">
      <a:majorFont>
        <a:latin typeface="Univers 67 CondensedBold"/>
        <a:ea typeface=""/>
        <a:cs typeface=""/>
      </a:majorFont>
      <a:minorFont>
        <a:latin typeface="Univers 67 CondensedBol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ln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PowerPoint.pot</Template>
  <TotalTime>2259</TotalTime>
  <Words>13813</Words>
  <Application>Microsoft Office PowerPoint</Application>
  <PresentationFormat>On-screen Show (4:3)</PresentationFormat>
  <Paragraphs>8568</Paragraphs>
  <Slides>79</Slides>
  <Notes>78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79</vt:i4>
      </vt:variant>
    </vt:vector>
  </HeadingPairs>
  <TitlesOfParts>
    <vt:vector size="88" baseType="lpstr">
      <vt:lpstr>Times</vt:lpstr>
      <vt:lpstr>Univers 65</vt:lpstr>
      <vt:lpstr>Univers 67 CondensedBold</vt:lpstr>
      <vt:lpstr>Arial</vt:lpstr>
      <vt:lpstr>Calibri</vt:lpstr>
      <vt:lpstr>Cambria Math</vt:lpstr>
      <vt:lpstr>Courier New</vt:lpstr>
      <vt:lpstr>Times New Roman</vt:lpstr>
      <vt:lpstr>PowerPoint</vt:lpstr>
      <vt:lpstr>OpenDSS – Modeling A Transformer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Jill Thomasson</dc:creator>
  <cp:lastModifiedBy>Li, Yunyi [E CPE]</cp:lastModifiedBy>
  <cp:revision>162</cp:revision>
  <dcterms:created xsi:type="dcterms:W3CDTF">2016-12-19T18:40:45Z</dcterms:created>
  <dcterms:modified xsi:type="dcterms:W3CDTF">2025-09-16T15:53:09Z</dcterms:modified>
</cp:coreProperties>
</file>